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6" r:id="rId4"/>
    <p:sldId id="297" r:id="rId5"/>
    <p:sldId id="299" r:id="rId6"/>
    <p:sldId id="298" r:id="rId7"/>
    <p:sldId id="293" r:id="rId8"/>
    <p:sldId id="285" r:id="rId9"/>
    <p:sldId id="288" r:id="rId10"/>
    <p:sldId id="257" r:id="rId11"/>
    <p:sldId id="258" r:id="rId12"/>
    <p:sldId id="269" r:id="rId13"/>
    <p:sldId id="270" r:id="rId14"/>
    <p:sldId id="271" r:id="rId15"/>
    <p:sldId id="268" r:id="rId16"/>
    <p:sldId id="260" r:id="rId17"/>
    <p:sldId id="272" r:id="rId18"/>
    <p:sldId id="261" r:id="rId19"/>
    <p:sldId id="262" r:id="rId20"/>
    <p:sldId id="273" r:id="rId21"/>
    <p:sldId id="259" r:id="rId22"/>
    <p:sldId id="274" r:id="rId23"/>
    <p:sldId id="263" r:id="rId24"/>
    <p:sldId id="275" r:id="rId25"/>
    <p:sldId id="287" r:id="rId26"/>
    <p:sldId id="276" r:id="rId27"/>
    <p:sldId id="289" r:id="rId28"/>
    <p:sldId id="290" r:id="rId29"/>
    <p:sldId id="291" r:id="rId30"/>
    <p:sldId id="292" r:id="rId31"/>
    <p:sldId id="295" r:id="rId32"/>
    <p:sldId id="296" r:id="rId33"/>
    <p:sldId id="294" r:id="rId34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48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6"/>
          <p:cNvSpPr/>
          <p:nvPr/>
        </p:nvSpPr>
        <p:spPr>
          <a:xfrm>
            <a:off x="11123613" y="-7939"/>
            <a:ext cx="1068387" cy="1052626"/>
          </a:xfrm>
          <a:custGeom>
            <a:avLst/>
            <a:gdLst>
              <a:gd name="connsiteX0" fmla="*/ 65352 w 1068729"/>
              <a:gd name="connsiteY0" fmla="*/ 0 h 1052118"/>
              <a:gd name="connsiteX1" fmla="*/ 1068729 w 1068729"/>
              <a:gd name="connsiteY1" fmla="*/ 0 h 1052118"/>
              <a:gd name="connsiteX2" fmla="*/ 1068729 w 1068729"/>
              <a:gd name="connsiteY2" fmla="*/ 977750 h 1052118"/>
              <a:gd name="connsiteX3" fmla="*/ 1040113 w 1068729"/>
              <a:gd name="connsiteY3" fmla="*/ 993283 h 1052118"/>
              <a:gd name="connsiteX4" fmla="*/ 748689 w 1068729"/>
              <a:gd name="connsiteY4" fmla="*/ 1052118 h 1052118"/>
              <a:gd name="connsiteX5" fmla="*/ 0 w 1068729"/>
              <a:gd name="connsiteY5" fmla="*/ 303429 h 1052118"/>
              <a:gd name="connsiteX6" fmla="*/ 58836 w 1068729"/>
              <a:gd name="connsiteY6" fmla="*/ 12005 h 105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29" h="1052118">
                <a:moveTo>
                  <a:pt x="65352" y="0"/>
                </a:moveTo>
                <a:lnTo>
                  <a:pt x="1068729" y="0"/>
                </a:lnTo>
                <a:lnTo>
                  <a:pt x="1068729" y="977750"/>
                </a:lnTo>
                <a:lnTo>
                  <a:pt x="1040113" y="993283"/>
                </a:lnTo>
                <a:cubicBezTo>
                  <a:pt x="950541" y="1031168"/>
                  <a:pt x="852062" y="1052118"/>
                  <a:pt x="748689" y="1052118"/>
                </a:cubicBezTo>
                <a:cubicBezTo>
                  <a:pt x="335199" y="1052118"/>
                  <a:pt x="0" y="716919"/>
                  <a:pt x="0" y="303429"/>
                </a:cubicBezTo>
                <a:cubicBezTo>
                  <a:pt x="0" y="200056"/>
                  <a:pt x="20950" y="101577"/>
                  <a:pt x="58836" y="12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7" name="椭圆 7"/>
          <p:cNvSpPr/>
          <p:nvPr/>
        </p:nvSpPr>
        <p:spPr>
          <a:xfrm>
            <a:off x="8029575" y="458837"/>
            <a:ext cx="741363" cy="74144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8" name="任意多边形: 形状 8"/>
          <p:cNvSpPr/>
          <p:nvPr/>
        </p:nvSpPr>
        <p:spPr>
          <a:xfrm>
            <a:off x="3287713" y="-7939"/>
            <a:ext cx="1457325" cy="584263"/>
          </a:xfrm>
          <a:custGeom>
            <a:avLst/>
            <a:gdLst>
              <a:gd name="connsiteX0" fmla="*/ 0 w 1458561"/>
              <a:gd name="connsiteY0" fmla="*/ 0 h 584280"/>
              <a:gd name="connsiteX1" fmla="*/ 1458561 w 1458561"/>
              <a:gd name="connsiteY1" fmla="*/ 0 h 584280"/>
              <a:gd name="connsiteX2" fmla="*/ 1419134 w 1458561"/>
              <a:gd name="connsiteY2" fmla="*/ 127015 h 584280"/>
              <a:gd name="connsiteX3" fmla="*/ 729281 w 1458561"/>
              <a:gd name="connsiteY3" fmla="*/ 584280 h 584280"/>
              <a:gd name="connsiteX4" fmla="*/ 39427 w 1458561"/>
              <a:gd name="connsiteY4" fmla="*/ 127015 h 5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561" h="584280">
                <a:moveTo>
                  <a:pt x="0" y="0"/>
                </a:moveTo>
                <a:lnTo>
                  <a:pt x="1458561" y="0"/>
                </a:lnTo>
                <a:lnTo>
                  <a:pt x="1419134" y="127015"/>
                </a:lnTo>
                <a:cubicBezTo>
                  <a:pt x="1305477" y="395731"/>
                  <a:pt x="1039398" y="584280"/>
                  <a:pt x="729281" y="584280"/>
                </a:cubicBezTo>
                <a:cubicBezTo>
                  <a:pt x="419163" y="584280"/>
                  <a:pt x="153084" y="395731"/>
                  <a:pt x="39427" y="127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9" name="任意多边形: 形状 9"/>
          <p:cNvSpPr/>
          <p:nvPr/>
        </p:nvSpPr>
        <p:spPr>
          <a:xfrm>
            <a:off x="5199063" y="5929949"/>
            <a:ext cx="1828800" cy="938312"/>
          </a:xfrm>
          <a:custGeom>
            <a:avLst/>
            <a:gdLst>
              <a:gd name="connsiteX0" fmla="*/ 1058486 w 2116971"/>
              <a:gd name="connsiteY0" fmla="*/ 0 h 1086707"/>
              <a:gd name="connsiteX1" fmla="*/ 2116971 w 2116971"/>
              <a:gd name="connsiteY1" fmla="*/ 1058486 h 1086707"/>
              <a:gd name="connsiteX2" fmla="*/ 2114126 w 2116971"/>
              <a:gd name="connsiteY2" fmla="*/ 1086707 h 1086707"/>
              <a:gd name="connsiteX3" fmla="*/ 2845 w 2116971"/>
              <a:gd name="connsiteY3" fmla="*/ 1086707 h 1086707"/>
              <a:gd name="connsiteX4" fmla="*/ 0 w 2116971"/>
              <a:gd name="connsiteY4" fmla="*/ 1058486 h 1086707"/>
              <a:gd name="connsiteX5" fmla="*/ 1058486 w 2116971"/>
              <a:gd name="connsiteY5" fmla="*/ 0 h 1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6971" h="1086707">
                <a:moveTo>
                  <a:pt x="1058486" y="0"/>
                </a:moveTo>
                <a:cubicBezTo>
                  <a:pt x="1643071" y="0"/>
                  <a:pt x="2116971" y="473900"/>
                  <a:pt x="2116971" y="1058486"/>
                </a:cubicBezTo>
                <a:lnTo>
                  <a:pt x="2114126" y="1086707"/>
                </a:lnTo>
                <a:lnTo>
                  <a:pt x="2845" y="1086707"/>
                </a:lnTo>
                <a:lnTo>
                  <a:pt x="0" y="1058486"/>
                </a:lnTo>
                <a:cubicBezTo>
                  <a:pt x="0" y="473900"/>
                  <a:pt x="473899" y="0"/>
                  <a:pt x="10584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10" name="任意多边形: 形状 10"/>
          <p:cNvSpPr/>
          <p:nvPr/>
        </p:nvSpPr>
        <p:spPr>
          <a:xfrm>
            <a:off x="10945813" y="6276062"/>
            <a:ext cx="1036637" cy="593789"/>
          </a:xfrm>
          <a:custGeom>
            <a:avLst/>
            <a:gdLst>
              <a:gd name="connsiteX0" fmla="*/ 517890 w 1035780"/>
              <a:gd name="connsiteY0" fmla="*/ 0 h 593238"/>
              <a:gd name="connsiteX1" fmla="*/ 1035780 w 1035780"/>
              <a:gd name="connsiteY1" fmla="*/ 517890 h 593238"/>
              <a:gd name="connsiteX2" fmla="*/ 1028184 w 1035780"/>
              <a:gd name="connsiteY2" fmla="*/ 593238 h 593238"/>
              <a:gd name="connsiteX3" fmla="*/ 7596 w 1035780"/>
              <a:gd name="connsiteY3" fmla="*/ 593238 h 593238"/>
              <a:gd name="connsiteX4" fmla="*/ 0 w 1035780"/>
              <a:gd name="connsiteY4" fmla="*/ 517890 h 593238"/>
              <a:gd name="connsiteX5" fmla="*/ 517890 w 1035780"/>
              <a:gd name="connsiteY5" fmla="*/ 0 h 59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5780" h="593238">
                <a:moveTo>
                  <a:pt x="517890" y="0"/>
                </a:moveTo>
                <a:cubicBezTo>
                  <a:pt x="803913" y="0"/>
                  <a:pt x="1035780" y="231867"/>
                  <a:pt x="1035780" y="517890"/>
                </a:cubicBezTo>
                <a:lnTo>
                  <a:pt x="1028184" y="593238"/>
                </a:lnTo>
                <a:lnTo>
                  <a:pt x="7596" y="593238"/>
                </a:lnTo>
                <a:lnTo>
                  <a:pt x="0" y="517890"/>
                </a:lnTo>
                <a:cubicBezTo>
                  <a:pt x="0" y="231867"/>
                  <a:pt x="231867" y="0"/>
                  <a:pt x="5178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11" name="任意多边形: 形状 11"/>
          <p:cNvSpPr/>
          <p:nvPr/>
        </p:nvSpPr>
        <p:spPr>
          <a:xfrm>
            <a:off x="-19049" y="6185565"/>
            <a:ext cx="787400" cy="673173"/>
          </a:xfrm>
          <a:custGeom>
            <a:avLst/>
            <a:gdLst>
              <a:gd name="connsiteX0" fmla="*/ 269296 w 787186"/>
              <a:gd name="connsiteY0" fmla="*/ 0 h 673570"/>
              <a:gd name="connsiteX1" fmla="*/ 787186 w 787186"/>
              <a:gd name="connsiteY1" fmla="*/ 517890 h 673570"/>
              <a:gd name="connsiteX2" fmla="*/ 776665 w 787186"/>
              <a:gd name="connsiteY2" fmla="*/ 622263 h 673570"/>
              <a:gd name="connsiteX3" fmla="*/ 760738 w 787186"/>
              <a:gd name="connsiteY3" fmla="*/ 673570 h 673570"/>
              <a:gd name="connsiteX4" fmla="*/ 0 w 787186"/>
              <a:gd name="connsiteY4" fmla="*/ 673570 h 673570"/>
              <a:gd name="connsiteX5" fmla="*/ 0 w 787186"/>
              <a:gd name="connsiteY5" fmla="*/ 77450 h 673570"/>
              <a:gd name="connsiteX6" fmla="*/ 67710 w 787186"/>
              <a:gd name="connsiteY6" fmla="*/ 40699 h 673570"/>
              <a:gd name="connsiteX7" fmla="*/ 269296 w 787186"/>
              <a:gd name="connsiteY7" fmla="*/ 0 h 67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186" h="673570">
                <a:moveTo>
                  <a:pt x="269296" y="0"/>
                </a:moveTo>
                <a:cubicBezTo>
                  <a:pt x="555319" y="0"/>
                  <a:pt x="787186" y="231867"/>
                  <a:pt x="787186" y="517890"/>
                </a:cubicBezTo>
                <a:cubicBezTo>
                  <a:pt x="787186" y="553643"/>
                  <a:pt x="783563" y="588550"/>
                  <a:pt x="776665" y="622263"/>
                </a:cubicBezTo>
                <a:lnTo>
                  <a:pt x="760738" y="673570"/>
                </a:lnTo>
                <a:lnTo>
                  <a:pt x="0" y="673570"/>
                </a:lnTo>
                <a:lnTo>
                  <a:pt x="0" y="77450"/>
                </a:lnTo>
                <a:lnTo>
                  <a:pt x="67710" y="40699"/>
                </a:lnTo>
                <a:cubicBezTo>
                  <a:pt x="129669" y="14492"/>
                  <a:pt x="197790" y="0"/>
                  <a:pt x="2692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12" name="KSO_Shape"/>
          <p:cNvSpPr/>
          <p:nvPr/>
        </p:nvSpPr>
        <p:spPr>
          <a:xfrm rot="13141020">
            <a:off x="484188" y="1138361"/>
            <a:ext cx="193675" cy="169881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3" name="KSO_Shape"/>
          <p:cNvSpPr/>
          <p:nvPr/>
        </p:nvSpPr>
        <p:spPr>
          <a:xfrm rot="17100000">
            <a:off x="822325" y="3237260"/>
            <a:ext cx="215900" cy="190520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KSO_Shape"/>
          <p:cNvSpPr/>
          <p:nvPr/>
        </p:nvSpPr>
        <p:spPr>
          <a:xfrm rot="10154805">
            <a:off x="8432800" y="6117295"/>
            <a:ext cx="314325" cy="27625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5" name="KSO_Shape"/>
          <p:cNvSpPr/>
          <p:nvPr/>
        </p:nvSpPr>
        <p:spPr>
          <a:xfrm rot="11738950">
            <a:off x="10777539" y="2560913"/>
            <a:ext cx="314325" cy="27625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 184"/>
          <p:cNvSpPr/>
          <p:nvPr/>
        </p:nvSpPr>
        <p:spPr>
          <a:xfrm>
            <a:off x="727075" y="1936957"/>
            <a:ext cx="936625" cy="9367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2749459" y="2344053"/>
            <a:ext cx="6676572" cy="902459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749459" y="3295051"/>
            <a:ext cx="6676572" cy="59061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6565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670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1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1"/>
            <a:ext cx="1173163" cy="1162175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1"/>
            <a:ext cx="1036639" cy="1036750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KSO_Shape"/>
          <p:cNvSpPr/>
          <p:nvPr>
            <p:custDataLst>
              <p:tags r:id="rId4"/>
            </p:custDataLst>
          </p:nvPr>
        </p:nvSpPr>
        <p:spPr>
          <a:xfrm rot="6188927">
            <a:off x="784227" y="435021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KSO_Shape"/>
          <p:cNvSpPr/>
          <p:nvPr>
            <p:custDataLst>
              <p:tags r:id="rId5"/>
            </p:custDataLst>
          </p:nvPr>
        </p:nvSpPr>
        <p:spPr>
          <a:xfrm rot="7226800">
            <a:off x="745332" y="535838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79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KSO_Shape"/>
          <p:cNvSpPr/>
          <p:nvPr>
            <p:custDataLst>
              <p:tags r:id="rId7"/>
            </p:custDataLst>
          </p:nvPr>
        </p:nvSpPr>
        <p:spPr>
          <a:xfrm rot="9026800">
            <a:off x="590551" y="677936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64"/>
            <a:ext cx="1529316" cy="5812462"/>
          </a:xfrm>
        </p:spPr>
        <p:txBody>
          <a:bodyPr vert="eaVert">
            <a:normAutofit/>
          </a:bodyPr>
          <a:lstStyle>
            <a:lvl1pPr>
              <a:defRPr sz="3595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64"/>
            <a:ext cx="8879959" cy="5812462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602"/>
            <a:ext cx="10515600" cy="5559569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C96AB1-0E46-4C84-8EC2-FBFBFFDCFAF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43207" y="2854097"/>
            <a:ext cx="1378559" cy="1187929"/>
          </a:xfrm>
          <a:prstGeom prst="rect">
            <a:avLst/>
          </a:prstGeom>
        </p:spPr>
        <p:txBody>
          <a:bodyPr anchor="b"/>
          <a:lstStyle>
            <a:lvl1pPr algn="l">
              <a:defRPr sz="7200" b="1" i="0">
                <a:solidFill>
                  <a:srgbClr val="47B55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en-US" noProof="1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3934767" y="3076559"/>
            <a:ext cx="6096000" cy="676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lang="zh-CN" altLang="en-US" noProof="1" smtClean="0"/>
              <a:t>编辑母版文本样式</a:t>
            </a:r>
            <a:endParaRPr lang="zh-CN" altLang="en-US" noProof="1" smtClean="0"/>
          </a:p>
        </p:txBody>
      </p:sp>
      <p:sp>
        <p:nvSpPr>
          <p:cNvPr id="8" name="幻灯片编号占位符 2"/>
          <p:cNvSpPr>
            <a:spLocks noGrp="1"/>
          </p:cNvSpPr>
          <p:nvPr>
            <p:ph type="sldNum" sz="quarter" idx="4"/>
          </p:nvPr>
        </p:nvSpPr>
        <p:spPr>
          <a:xfrm>
            <a:off x="568325" y="6396038"/>
            <a:ext cx="5683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kumimoji="1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3597AAA-1B5E-46B9-9999-7BE30DBC77AA}" type="slidenum">
              <a:rPr kumimoji="1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1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日期占位符 1"/>
          <p:cNvSpPr>
            <a:spLocks noGrp="1"/>
          </p:cNvSpPr>
          <p:nvPr>
            <p:ph type="dt" sz="half" idx="2"/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E0FD7FD-16A7-4152-BB15-C3FE5B683DD0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3"/>
          <p:cNvSpPr>
            <a:spLocks noGrp="1"/>
          </p:cNvSpPr>
          <p:nvPr>
            <p:ph type="ftr" sz="quarter" idx="3"/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1"/>
            <a:ext cx="1173163" cy="1162175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1"/>
            <a:ext cx="1036639" cy="1036750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KSO_Shape"/>
          <p:cNvSpPr/>
          <p:nvPr>
            <p:custDataLst>
              <p:tags r:id="rId4"/>
            </p:custDataLst>
          </p:nvPr>
        </p:nvSpPr>
        <p:spPr>
          <a:xfrm rot="6188927">
            <a:off x="784227" y="435021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KSO_Shape"/>
          <p:cNvSpPr/>
          <p:nvPr>
            <p:custDataLst>
              <p:tags r:id="rId5"/>
            </p:custDataLst>
          </p:nvPr>
        </p:nvSpPr>
        <p:spPr>
          <a:xfrm rot="7226800">
            <a:off x="745332" y="535838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79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KSO_Shape"/>
          <p:cNvSpPr/>
          <p:nvPr>
            <p:custDataLst>
              <p:tags r:id="rId7"/>
            </p:custDataLst>
          </p:nvPr>
        </p:nvSpPr>
        <p:spPr>
          <a:xfrm rot="9026800">
            <a:off x="590551" y="677936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1268731" y="276256"/>
            <a:ext cx="9774555" cy="518215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8" name="内容占位符 17"/>
          <p:cNvSpPr>
            <a:spLocks noGrp="1"/>
          </p:cNvSpPr>
          <p:nvPr>
            <p:ph idx="1"/>
          </p:nvPr>
        </p:nvSpPr>
        <p:spPr>
          <a:xfrm>
            <a:off x="876880" y="1716747"/>
            <a:ext cx="10515600" cy="4351805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1"/>
            <a:ext cx="1173163" cy="1162175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1"/>
            <a:ext cx="1036639" cy="1036750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KSO_Shape"/>
          <p:cNvSpPr/>
          <p:nvPr>
            <p:custDataLst>
              <p:tags r:id="rId4"/>
            </p:custDataLst>
          </p:nvPr>
        </p:nvSpPr>
        <p:spPr>
          <a:xfrm rot="6188927">
            <a:off x="784227" y="435021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KSO_Shape"/>
          <p:cNvSpPr/>
          <p:nvPr>
            <p:custDataLst>
              <p:tags r:id="rId5"/>
            </p:custDataLst>
          </p:nvPr>
        </p:nvSpPr>
        <p:spPr>
          <a:xfrm rot="7226800">
            <a:off x="745332" y="535838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79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7"/>
            </p:custDataLst>
          </p:nvPr>
        </p:nvSpPr>
        <p:spPr>
          <a:xfrm rot="9026800">
            <a:off x="590551" y="677936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4"/>
          </p:nvPr>
        </p:nvSpPr>
        <p:spPr>
          <a:xfrm>
            <a:off x="779835" y="1686106"/>
            <a:ext cx="4513263" cy="3910433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5"/>
          </p:nvPr>
        </p:nvSpPr>
        <p:spPr>
          <a:xfrm>
            <a:off x="6327775" y="2718092"/>
            <a:ext cx="5026025" cy="2878447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6"/>
          </p:nvPr>
        </p:nvSpPr>
        <p:spPr>
          <a:xfrm>
            <a:off x="6327775" y="1686106"/>
            <a:ext cx="5026025" cy="51599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68731" y="276256"/>
            <a:ext cx="9774555" cy="518215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1295400" y="802726"/>
            <a:ext cx="5621339" cy="35405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818900-26F5-49F5-9D46-8CDDC5A6EF3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408113" y="2114777"/>
            <a:ext cx="2681287" cy="2681576"/>
          </a:xfrm>
          <a:prstGeom prst="ellipse">
            <a:avLst/>
          </a:pr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cs typeface="Arial" panose="020B0604020202020204" pitchFamily="34" charset="0"/>
              <a:sym typeface="+mn-ea"/>
            </a:endParaRPr>
          </a:p>
        </p:txBody>
      </p:sp>
      <p:sp>
        <p:nvSpPr>
          <p:cNvPr id="5" name="椭圆 7"/>
          <p:cNvSpPr/>
          <p:nvPr/>
        </p:nvSpPr>
        <p:spPr>
          <a:xfrm>
            <a:off x="1574800" y="2267193"/>
            <a:ext cx="2378075" cy="2376743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cs typeface="Arial" panose="020B0604020202020204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762500" y="3602425"/>
            <a:ext cx="494823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9802813" y="3542093"/>
            <a:ext cx="115887" cy="11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0299700" y="3542093"/>
            <a:ext cx="115888" cy="11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967913" y="3542093"/>
            <a:ext cx="115887" cy="11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134600" y="3542093"/>
            <a:ext cx="115888" cy="115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cs typeface="Arial" panose="020B0604020202020204" pitchFamily="34" charset="0"/>
            </a:endParaRPr>
          </a:p>
        </p:txBody>
      </p:sp>
      <p:sp>
        <p:nvSpPr>
          <p:cNvPr id="11" name="KSO_Shape"/>
          <p:cNvSpPr/>
          <p:nvPr/>
        </p:nvSpPr>
        <p:spPr>
          <a:xfrm rot="237355">
            <a:off x="2771775" y="2308472"/>
            <a:ext cx="193675" cy="169882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KSO_Shape"/>
          <p:cNvSpPr/>
          <p:nvPr/>
        </p:nvSpPr>
        <p:spPr>
          <a:xfrm rot="1275228">
            <a:off x="3003551" y="2360867"/>
            <a:ext cx="193675" cy="169881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3" name="KSO_Shape"/>
          <p:cNvSpPr/>
          <p:nvPr/>
        </p:nvSpPr>
        <p:spPr>
          <a:xfrm rot="2175228">
            <a:off x="3209925" y="2478354"/>
            <a:ext cx="193675" cy="17146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4" name="KSO_Shape"/>
          <p:cNvSpPr/>
          <p:nvPr/>
        </p:nvSpPr>
        <p:spPr>
          <a:xfrm rot="3075228">
            <a:off x="3363119" y="2641089"/>
            <a:ext cx="193675" cy="169882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5" name="KSO_Shape"/>
          <p:cNvSpPr/>
          <p:nvPr/>
        </p:nvSpPr>
        <p:spPr>
          <a:xfrm rot="298659" flipH="1" flipV="1">
            <a:off x="2470151" y="4416899"/>
            <a:ext cx="193675" cy="171468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6" name="KSO_Shape"/>
          <p:cNvSpPr/>
          <p:nvPr/>
        </p:nvSpPr>
        <p:spPr>
          <a:xfrm rot="1336532" flipH="1" flipV="1">
            <a:off x="2243139" y="4366094"/>
            <a:ext cx="193675" cy="169882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7" name="KSO_Shape"/>
          <p:cNvSpPr/>
          <p:nvPr/>
        </p:nvSpPr>
        <p:spPr>
          <a:xfrm rot="2236532" flipH="1" flipV="1">
            <a:off x="2039939" y="4243844"/>
            <a:ext cx="193675" cy="169881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8" name="KSO_Shape"/>
          <p:cNvSpPr/>
          <p:nvPr/>
        </p:nvSpPr>
        <p:spPr>
          <a:xfrm rot="3136532" flipH="1" flipV="1">
            <a:off x="1889919" y="4079519"/>
            <a:ext cx="193675" cy="169882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30751" y="2895924"/>
            <a:ext cx="4979671" cy="564958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30751" y="3753982"/>
            <a:ext cx="4979671" cy="581170"/>
          </a:xfrm>
        </p:spPr>
        <p:txBody>
          <a:bodyPr>
            <a:normAutofit/>
          </a:bodyPr>
          <a:lstStyle>
            <a:lvl1pPr marL="0" indent="0">
              <a:buNone/>
              <a:defRPr sz="14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65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09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6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横排四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1"/>
            <a:ext cx="1173163" cy="1162175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8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1"/>
            <a:ext cx="1036639" cy="1036750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9" name="KSO_Shape"/>
          <p:cNvSpPr/>
          <p:nvPr>
            <p:custDataLst>
              <p:tags r:id="rId4"/>
            </p:custDataLst>
          </p:nvPr>
        </p:nvSpPr>
        <p:spPr>
          <a:xfrm rot="6188927">
            <a:off x="784227" y="435021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KSO_Shape"/>
          <p:cNvSpPr/>
          <p:nvPr>
            <p:custDataLst>
              <p:tags r:id="rId5"/>
            </p:custDataLst>
          </p:nvPr>
        </p:nvSpPr>
        <p:spPr>
          <a:xfrm rot="7226800">
            <a:off x="745332" y="535838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1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79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2" name="KSO_Shape"/>
          <p:cNvSpPr/>
          <p:nvPr>
            <p:custDataLst>
              <p:tags r:id="rId7"/>
            </p:custDataLst>
          </p:nvPr>
        </p:nvSpPr>
        <p:spPr>
          <a:xfrm rot="9026800">
            <a:off x="590551" y="677936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3" name="椭圆 22"/>
          <p:cNvSpPr/>
          <p:nvPr>
            <p:custDataLst>
              <p:tags r:id="rId8"/>
            </p:custDataLst>
          </p:nvPr>
        </p:nvSpPr>
        <p:spPr>
          <a:xfrm>
            <a:off x="9520239" y="3194393"/>
            <a:ext cx="415925" cy="415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24" name="椭圆 23"/>
          <p:cNvSpPr/>
          <p:nvPr>
            <p:custDataLst>
              <p:tags r:id="rId9"/>
            </p:custDataLst>
          </p:nvPr>
        </p:nvSpPr>
        <p:spPr>
          <a:xfrm>
            <a:off x="2160588" y="3157877"/>
            <a:ext cx="415925" cy="415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/>
          </p:nvPr>
        </p:nvSpPr>
        <p:spPr>
          <a:xfrm>
            <a:off x="1785939" y="1727385"/>
            <a:ext cx="8610600" cy="59220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zh-CN" altLang="en-US" noProof="1" smtClean="0"/>
          </a:p>
        </p:txBody>
      </p:sp>
      <p:sp>
        <p:nvSpPr>
          <p:cNvPr id="48" name="图片占位符 47"/>
          <p:cNvSpPr>
            <a:spLocks noGrp="1"/>
          </p:cNvSpPr>
          <p:nvPr>
            <p:ph type="pic" sz="quarter" idx="15"/>
          </p:nvPr>
        </p:nvSpPr>
        <p:spPr>
          <a:xfrm>
            <a:off x="1373135" y="2542178"/>
            <a:ext cx="1985380" cy="2024597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49" name="图片占位符 47"/>
          <p:cNvSpPr>
            <a:spLocks noGrp="1"/>
          </p:cNvSpPr>
          <p:nvPr>
            <p:ph type="pic" sz="quarter" idx="16"/>
          </p:nvPr>
        </p:nvSpPr>
        <p:spPr>
          <a:xfrm>
            <a:off x="3796797" y="2542178"/>
            <a:ext cx="1985380" cy="2024597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50" name="图片占位符 47"/>
          <p:cNvSpPr>
            <a:spLocks noGrp="1"/>
          </p:cNvSpPr>
          <p:nvPr>
            <p:ph type="pic" sz="quarter" idx="17"/>
          </p:nvPr>
        </p:nvSpPr>
        <p:spPr>
          <a:xfrm>
            <a:off x="6215697" y="2542178"/>
            <a:ext cx="1985380" cy="2024597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51" name="图片占位符 47"/>
          <p:cNvSpPr>
            <a:spLocks noGrp="1"/>
          </p:cNvSpPr>
          <p:nvPr>
            <p:ph type="pic" sz="quarter" idx="18"/>
          </p:nvPr>
        </p:nvSpPr>
        <p:spPr>
          <a:xfrm>
            <a:off x="8634597" y="2542178"/>
            <a:ext cx="1985380" cy="2024597"/>
          </a:xfrm>
        </p:spPr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9"/>
          </p:nvPr>
        </p:nvSpPr>
        <p:spPr>
          <a:xfrm>
            <a:off x="1295083" y="4583605"/>
            <a:ext cx="2138363" cy="46201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54" name="文本占位符 52"/>
          <p:cNvSpPr>
            <a:spLocks noGrp="1"/>
          </p:cNvSpPr>
          <p:nvPr>
            <p:ph type="body" sz="quarter" idx="20"/>
          </p:nvPr>
        </p:nvSpPr>
        <p:spPr>
          <a:xfrm>
            <a:off x="3720305" y="4583605"/>
            <a:ext cx="2138363" cy="46201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55" name="文本占位符 52"/>
          <p:cNvSpPr>
            <a:spLocks noGrp="1"/>
          </p:cNvSpPr>
          <p:nvPr>
            <p:ph type="body" sz="quarter" idx="21"/>
          </p:nvPr>
        </p:nvSpPr>
        <p:spPr>
          <a:xfrm>
            <a:off x="6139205" y="4583605"/>
            <a:ext cx="2138363" cy="46201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56" name="文本占位符 52"/>
          <p:cNvSpPr>
            <a:spLocks noGrp="1"/>
          </p:cNvSpPr>
          <p:nvPr>
            <p:ph type="body" sz="quarter" idx="22"/>
          </p:nvPr>
        </p:nvSpPr>
        <p:spPr>
          <a:xfrm>
            <a:off x="8558105" y="4583605"/>
            <a:ext cx="2138363" cy="462013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23"/>
          </p:nvPr>
        </p:nvSpPr>
        <p:spPr>
          <a:xfrm>
            <a:off x="1295081" y="5063081"/>
            <a:ext cx="2138363" cy="1138359"/>
          </a:xfrm>
        </p:spPr>
        <p:txBody>
          <a:bodyPr/>
          <a:lstStyle>
            <a:lvl1pPr marL="0" indent="0">
              <a:buNone/>
              <a:defRPr sz="1405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59" name="文本占位符 57"/>
          <p:cNvSpPr>
            <a:spLocks noGrp="1"/>
          </p:cNvSpPr>
          <p:nvPr>
            <p:ph type="body" sz="quarter" idx="24"/>
          </p:nvPr>
        </p:nvSpPr>
        <p:spPr>
          <a:xfrm>
            <a:off x="3720305" y="5063081"/>
            <a:ext cx="2138363" cy="1138359"/>
          </a:xfrm>
        </p:spPr>
        <p:txBody>
          <a:bodyPr/>
          <a:lstStyle>
            <a:lvl1pPr marL="0" indent="0">
              <a:buNone/>
              <a:defRPr sz="1405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60" name="文本占位符 57"/>
          <p:cNvSpPr>
            <a:spLocks noGrp="1"/>
          </p:cNvSpPr>
          <p:nvPr>
            <p:ph type="body" sz="quarter" idx="25"/>
          </p:nvPr>
        </p:nvSpPr>
        <p:spPr>
          <a:xfrm>
            <a:off x="6139205" y="5063081"/>
            <a:ext cx="2138363" cy="1138359"/>
          </a:xfrm>
        </p:spPr>
        <p:txBody>
          <a:bodyPr/>
          <a:lstStyle>
            <a:lvl1pPr marL="0" indent="0">
              <a:buNone/>
              <a:defRPr sz="1405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61" name="文本占位符 57"/>
          <p:cNvSpPr>
            <a:spLocks noGrp="1"/>
          </p:cNvSpPr>
          <p:nvPr>
            <p:ph type="body" sz="quarter" idx="26"/>
          </p:nvPr>
        </p:nvSpPr>
        <p:spPr>
          <a:xfrm>
            <a:off x="8558105" y="5045617"/>
            <a:ext cx="2138363" cy="1138359"/>
          </a:xfrm>
        </p:spPr>
        <p:txBody>
          <a:bodyPr/>
          <a:lstStyle>
            <a:lvl1pPr marL="0" indent="0">
              <a:buNone/>
              <a:defRPr sz="1405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268731" y="276256"/>
            <a:ext cx="9774555" cy="518215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3"/>
          </p:nvPr>
        </p:nvSpPr>
        <p:spPr>
          <a:xfrm>
            <a:off x="1295400" y="802726"/>
            <a:ext cx="5621339" cy="35405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25" name="日期占位符 3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6" name="页脚占位符 4"/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7" name="灯片编号占位符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9F15CD5-A897-44BC-96B1-EA1DFA2014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1"/>
            <a:ext cx="1173163" cy="1162175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1"/>
            <a:ext cx="1036639" cy="1036750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KSO_Shape"/>
          <p:cNvSpPr/>
          <p:nvPr>
            <p:custDataLst>
              <p:tags r:id="rId4"/>
            </p:custDataLst>
          </p:nvPr>
        </p:nvSpPr>
        <p:spPr>
          <a:xfrm rot="6188927">
            <a:off x="784227" y="435021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KSO_Shape"/>
          <p:cNvSpPr/>
          <p:nvPr>
            <p:custDataLst>
              <p:tags r:id="rId5"/>
            </p:custDataLst>
          </p:nvPr>
        </p:nvSpPr>
        <p:spPr>
          <a:xfrm rot="7226800">
            <a:off x="745332" y="535838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79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7"/>
            </p:custDataLst>
          </p:nvPr>
        </p:nvSpPr>
        <p:spPr>
          <a:xfrm rot="9026800">
            <a:off x="590551" y="677936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821"/>
            <a:ext cx="5181600" cy="435180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821"/>
            <a:ext cx="5181600" cy="4351805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1268731" y="276256"/>
            <a:ext cx="9774555" cy="518215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3"/>
          </p:nvPr>
        </p:nvSpPr>
        <p:spPr>
          <a:xfrm>
            <a:off x="1295400" y="802726"/>
            <a:ext cx="5621339" cy="35405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8A55B5-DAAD-4B42-B2A7-EC7A443BCF7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: 形状 5"/>
          <p:cNvSpPr/>
          <p:nvPr/>
        </p:nvSpPr>
        <p:spPr>
          <a:xfrm>
            <a:off x="11123613" y="-7939"/>
            <a:ext cx="1068387" cy="1052626"/>
          </a:xfrm>
          <a:custGeom>
            <a:avLst/>
            <a:gdLst>
              <a:gd name="connsiteX0" fmla="*/ 65352 w 1068729"/>
              <a:gd name="connsiteY0" fmla="*/ 0 h 1052118"/>
              <a:gd name="connsiteX1" fmla="*/ 1068729 w 1068729"/>
              <a:gd name="connsiteY1" fmla="*/ 0 h 1052118"/>
              <a:gd name="connsiteX2" fmla="*/ 1068729 w 1068729"/>
              <a:gd name="connsiteY2" fmla="*/ 977750 h 1052118"/>
              <a:gd name="connsiteX3" fmla="*/ 1040113 w 1068729"/>
              <a:gd name="connsiteY3" fmla="*/ 993283 h 1052118"/>
              <a:gd name="connsiteX4" fmla="*/ 748689 w 1068729"/>
              <a:gd name="connsiteY4" fmla="*/ 1052118 h 1052118"/>
              <a:gd name="connsiteX5" fmla="*/ 0 w 1068729"/>
              <a:gd name="connsiteY5" fmla="*/ 303429 h 1052118"/>
              <a:gd name="connsiteX6" fmla="*/ 58836 w 1068729"/>
              <a:gd name="connsiteY6" fmla="*/ 12005 h 1052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8729" h="1052118">
                <a:moveTo>
                  <a:pt x="65352" y="0"/>
                </a:moveTo>
                <a:lnTo>
                  <a:pt x="1068729" y="0"/>
                </a:lnTo>
                <a:lnTo>
                  <a:pt x="1068729" y="977750"/>
                </a:lnTo>
                <a:lnTo>
                  <a:pt x="1040113" y="993283"/>
                </a:lnTo>
                <a:cubicBezTo>
                  <a:pt x="950541" y="1031168"/>
                  <a:pt x="852062" y="1052118"/>
                  <a:pt x="748689" y="1052118"/>
                </a:cubicBezTo>
                <a:cubicBezTo>
                  <a:pt x="335199" y="1052118"/>
                  <a:pt x="0" y="716919"/>
                  <a:pt x="0" y="303429"/>
                </a:cubicBezTo>
                <a:cubicBezTo>
                  <a:pt x="0" y="200056"/>
                  <a:pt x="20950" y="101577"/>
                  <a:pt x="58836" y="1200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4" name="椭圆 3"/>
          <p:cNvSpPr/>
          <p:nvPr/>
        </p:nvSpPr>
        <p:spPr>
          <a:xfrm>
            <a:off x="1357313" y="1363809"/>
            <a:ext cx="1497012" cy="149876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5" name="任意多边形: 形状 7"/>
          <p:cNvSpPr/>
          <p:nvPr/>
        </p:nvSpPr>
        <p:spPr>
          <a:xfrm>
            <a:off x="8089900" y="-7939"/>
            <a:ext cx="1047751" cy="420734"/>
          </a:xfrm>
          <a:custGeom>
            <a:avLst/>
            <a:gdLst>
              <a:gd name="connsiteX0" fmla="*/ 0 w 1458561"/>
              <a:gd name="connsiteY0" fmla="*/ 0 h 584280"/>
              <a:gd name="connsiteX1" fmla="*/ 1458561 w 1458561"/>
              <a:gd name="connsiteY1" fmla="*/ 0 h 584280"/>
              <a:gd name="connsiteX2" fmla="*/ 1419134 w 1458561"/>
              <a:gd name="connsiteY2" fmla="*/ 127015 h 584280"/>
              <a:gd name="connsiteX3" fmla="*/ 729281 w 1458561"/>
              <a:gd name="connsiteY3" fmla="*/ 584280 h 584280"/>
              <a:gd name="connsiteX4" fmla="*/ 39427 w 1458561"/>
              <a:gd name="connsiteY4" fmla="*/ 127015 h 5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561" h="584280">
                <a:moveTo>
                  <a:pt x="0" y="0"/>
                </a:moveTo>
                <a:lnTo>
                  <a:pt x="1458561" y="0"/>
                </a:lnTo>
                <a:lnTo>
                  <a:pt x="1419134" y="127015"/>
                </a:lnTo>
                <a:cubicBezTo>
                  <a:pt x="1305477" y="395731"/>
                  <a:pt x="1039398" y="584280"/>
                  <a:pt x="729281" y="584280"/>
                </a:cubicBezTo>
                <a:cubicBezTo>
                  <a:pt x="419163" y="584280"/>
                  <a:pt x="153084" y="395731"/>
                  <a:pt x="39427" y="12701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6" name="任意多边形: 形状 8"/>
          <p:cNvSpPr/>
          <p:nvPr/>
        </p:nvSpPr>
        <p:spPr>
          <a:xfrm>
            <a:off x="4592639" y="5782296"/>
            <a:ext cx="2116137" cy="1087554"/>
          </a:xfrm>
          <a:custGeom>
            <a:avLst/>
            <a:gdLst>
              <a:gd name="connsiteX0" fmla="*/ 1058486 w 2116971"/>
              <a:gd name="connsiteY0" fmla="*/ 0 h 1086707"/>
              <a:gd name="connsiteX1" fmla="*/ 2116971 w 2116971"/>
              <a:gd name="connsiteY1" fmla="*/ 1058486 h 1086707"/>
              <a:gd name="connsiteX2" fmla="*/ 2114126 w 2116971"/>
              <a:gd name="connsiteY2" fmla="*/ 1086707 h 1086707"/>
              <a:gd name="connsiteX3" fmla="*/ 2845 w 2116971"/>
              <a:gd name="connsiteY3" fmla="*/ 1086707 h 1086707"/>
              <a:gd name="connsiteX4" fmla="*/ 0 w 2116971"/>
              <a:gd name="connsiteY4" fmla="*/ 1058486 h 1086707"/>
              <a:gd name="connsiteX5" fmla="*/ 1058486 w 2116971"/>
              <a:gd name="connsiteY5" fmla="*/ 0 h 1086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6971" h="1086707">
                <a:moveTo>
                  <a:pt x="1058486" y="0"/>
                </a:moveTo>
                <a:cubicBezTo>
                  <a:pt x="1643071" y="0"/>
                  <a:pt x="2116971" y="473900"/>
                  <a:pt x="2116971" y="1058486"/>
                </a:cubicBezTo>
                <a:lnTo>
                  <a:pt x="2114126" y="1086707"/>
                </a:lnTo>
                <a:lnTo>
                  <a:pt x="2845" y="1086707"/>
                </a:lnTo>
                <a:lnTo>
                  <a:pt x="0" y="1058486"/>
                </a:lnTo>
                <a:cubicBezTo>
                  <a:pt x="0" y="473900"/>
                  <a:pt x="473899" y="0"/>
                  <a:pt x="10584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7" name="任意多边形: 形状 9"/>
          <p:cNvSpPr/>
          <p:nvPr/>
        </p:nvSpPr>
        <p:spPr>
          <a:xfrm>
            <a:off x="10945813" y="6276062"/>
            <a:ext cx="1036637" cy="593789"/>
          </a:xfrm>
          <a:custGeom>
            <a:avLst/>
            <a:gdLst>
              <a:gd name="connsiteX0" fmla="*/ 517890 w 1035780"/>
              <a:gd name="connsiteY0" fmla="*/ 0 h 593238"/>
              <a:gd name="connsiteX1" fmla="*/ 1035780 w 1035780"/>
              <a:gd name="connsiteY1" fmla="*/ 517890 h 593238"/>
              <a:gd name="connsiteX2" fmla="*/ 1028184 w 1035780"/>
              <a:gd name="connsiteY2" fmla="*/ 593238 h 593238"/>
              <a:gd name="connsiteX3" fmla="*/ 7596 w 1035780"/>
              <a:gd name="connsiteY3" fmla="*/ 593238 h 593238"/>
              <a:gd name="connsiteX4" fmla="*/ 0 w 1035780"/>
              <a:gd name="connsiteY4" fmla="*/ 517890 h 593238"/>
              <a:gd name="connsiteX5" fmla="*/ 517890 w 1035780"/>
              <a:gd name="connsiteY5" fmla="*/ 0 h 59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5780" h="593238">
                <a:moveTo>
                  <a:pt x="517890" y="0"/>
                </a:moveTo>
                <a:cubicBezTo>
                  <a:pt x="803913" y="0"/>
                  <a:pt x="1035780" y="231867"/>
                  <a:pt x="1035780" y="517890"/>
                </a:cubicBezTo>
                <a:lnTo>
                  <a:pt x="1028184" y="593238"/>
                </a:lnTo>
                <a:lnTo>
                  <a:pt x="7596" y="593238"/>
                </a:lnTo>
                <a:lnTo>
                  <a:pt x="0" y="517890"/>
                </a:lnTo>
                <a:cubicBezTo>
                  <a:pt x="0" y="231867"/>
                  <a:pt x="231867" y="0"/>
                  <a:pt x="5178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8" name="任意多边形: 形状 10"/>
          <p:cNvSpPr/>
          <p:nvPr/>
        </p:nvSpPr>
        <p:spPr>
          <a:xfrm>
            <a:off x="-19049" y="6185565"/>
            <a:ext cx="787400" cy="673173"/>
          </a:xfrm>
          <a:custGeom>
            <a:avLst/>
            <a:gdLst>
              <a:gd name="connsiteX0" fmla="*/ 269296 w 787186"/>
              <a:gd name="connsiteY0" fmla="*/ 0 h 673570"/>
              <a:gd name="connsiteX1" fmla="*/ 787186 w 787186"/>
              <a:gd name="connsiteY1" fmla="*/ 517890 h 673570"/>
              <a:gd name="connsiteX2" fmla="*/ 776665 w 787186"/>
              <a:gd name="connsiteY2" fmla="*/ 622263 h 673570"/>
              <a:gd name="connsiteX3" fmla="*/ 760738 w 787186"/>
              <a:gd name="connsiteY3" fmla="*/ 673570 h 673570"/>
              <a:gd name="connsiteX4" fmla="*/ 0 w 787186"/>
              <a:gd name="connsiteY4" fmla="*/ 673570 h 673570"/>
              <a:gd name="connsiteX5" fmla="*/ 0 w 787186"/>
              <a:gd name="connsiteY5" fmla="*/ 77450 h 673570"/>
              <a:gd name="connsiteX6" fmla="*/ 67710 w 787186"/>
              <a:gd name="connsiteY6" fmla="*/ 40699 h 673570"/>
              <a:gd name="connsiteX7" fmla="*/ 269296 w 787186"/>
              <a:gd name="connsiteY7" fmla="*/ 0 h 673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186" h="673570">
                <a:moveTo>
                  <a:pt x="269296" y="0"/>
                </a:moveTo>
                <a:cubicBezTo>
                  <a:pt x="555319" y="0"/>
                  <a:pt x="787186" y="231867"/>
                  <a:pt x="787186" y="517890"/>
                </a:cubicBezTo>
                <a:cubicBezTo>
                  <a:pt x="787186" y="553643"/>
                  <a:pt x="783563" y="588550"/>
                  <a:pt x="776665" y="622263"/>
                </a:cubicBezTo>
                <a:lnTo>
                  <a:pt x="760738" y="673570"/>
                </a:lnTo>
                <a:lnTo>
                  <a:pt x="0" y="673570"/>
                </a:lnTo>
                <a:lnTo>
                  <a:pt x="0" y="77450"/>
                </a:lnTo>
                <a:lnTo>
                  <a:pt x="67710" y="40699"/>
                </a:lnTo>
                <a:cubicBezTo>
                  <a:pt x="129669" y="14492"/>
                  <a:pt x="197790" y="0"/>
                  <a:pt x="2692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  <p:sp>
        <p:nvSpPr>
          <p:cNvPr id="9" name="KSO_Shape"/>
          <p:cNvSpPr/>
          <p:nvPr/>
        </p:nvSpPr>
        <p:spPr>
          <a:xfrm rot="10154805">
            <a:off x="9918700" y="4904315"/>
            <a:ext cx="314325" cy="27625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KSO_Shape"/>
          <p:cNvSpPr/>
          <p:nvPr/>
        </p:nvSpPr>
        <p:spPr>
          <a:xfrm rot="10154805">
            <a:off x="8661400" y="2400558"/>
            <a:ext cx="314325" cy="27625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KSO_Shape"/>
          <p:cNvSpPr/>
          <p:nvPr/>
        </p:nvSpPr>
        <p:spPr>
          <a:xfrm rot="13326744">
            <a:off x="1309688" y="4642349"/>
            <a:ext cx="628651" cy="554097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2" name="KSO_Shape"/>
          <p:cNvSpPr/>
          <p:nvPr/>
        </p:nvSpPr>
        <p:spPr>
          <a:xfrm rot="6300000">
            <a:off x="5813425" y="893859"/>
            <a:ext cx="563563" cy="496940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7925" y="2592996"/>
            <a:ext cx="7296151" cy="1442537"/>
          </a:xfrm>
        </p:spPr>
        <p:txBody>
          <a:bodyPr>
            <a:normAutofit/>
          </a:bodyPr>
          <a:lstStyle>
            <a:lvl1pPr algn="ctr">
              <a:defRPr sz="7995" b="1">
                <a:solidFill>
                  <a:schemeClr val="accent5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1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1"/>
            <a:ext cx="1173163" cy="1162175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1"/>
            <a:ext cx="1036639" cy="1036750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KSO_Shape"/>
          <p:cNvSpPr/>
          <p:nvPr>
            <p:custDataLst>
              <p:tags r:id="rId4"/>
            </p:custDataLst>
          </p:nvPr>
        </p:nvSpPr>
        <p:spPr>
          <a:xfrm rot="6188927">
            <a:off x="784227" y="435021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KSO_Shape"/>
          <p:cNvSpPr/>
          <p:nvPr>
            <p:custDataLst>
              <p:tags r:id="rId5"/>
            </p:custDataLst>
          </p:nvPr>
        </p:nvSpPr>
        <p:spPr>
          <a:xfrm rot="7226800">
            <a:off x="745332" y="535838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79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KSO_Shape"/>
          <p:cNvSpPr/>
          <p:nvPr>
            <p:custDataLst>
              <p:tags r:id="rId7"/>
            </p:custDataLst>
          </p:nvPr>
        </p:nvSpPr>
        <p:spPr>
          <a:xfrm rot="9026800">
            <a:off x="590551" y="677936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5148"/>
            <a:ext cx="5157787" cy="82400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6565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670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890"/>
            <a:ext cx="5157787" cy="35744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5148"/>
            <a:ext cx="5183188" cy="824000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6565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670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890"/>
            <a:ext cx="5183188" cy="35744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1268731" y="276256"/>
            <a:ext cx="9774555" cy="518215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/>
          </p:nvPr>
        </p:nvSpPr>
        <p:spPr>
          <a:xfrm>
            <a:off x="1295400" y="802726"/>
            <a:ext cx="5621339" cy="354051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endParaRPr lang="zh-CN" altLang="en-US" noProof="1"/>
          </a:p>
        </p:txBody>
      </p:sp>
      <p:sp>
        <p:nvSpPr>
          <p:cNvPr id="14" name="日期占位符 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页脚占位符 7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" name="灯片编号占位符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B64651-DA25-460D-BF03-D6AB3999D7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5"/>
          <p:cNvSpPr/>
          <p:nvPr>
            <p:custDataLst>
              <p:tags r:id="rId2"/>
            </p:custDataLst>
          </p:nvPr>
        </p:nvSpPr>
        <p:spPr>
          <a:xfrm>
            <a:off x="0" y="-6351"/>
            <a:ext cx="1173163" cy="1162175"/>
          </a:xfrm>
          <a:custGeom>
            <a:avLst/>
            <a:gdLst>
              <a:gd name="connsiteX0" fmla="*/ 0 w 1172915"/>
              <a:gd name="connsiteY0" fmla="*/ 0 h 1162285"/>
              <a:gd name="connsiteX1" fmla="*/ 1172915 w 1172915"/>
              <a:gd name="connsiteY1" fmla="*/ 0 h 1162285"/>
              <a:gd name="connsiteX2" fmla="*/ 1167422 w 1172915"/>
              <a:gd name="connsiteY2" fmla="*/ 108787 h 1162285"/>
              <a:gd name="connsiteX3" fmla="*/ 0 w 1172915"/>
              <a:gd name="connsiteY3" fmla="*/ 1162285 h 116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915" h="1162285">
                <a:moveTo>
                  <a:pt x="0" y="0"/>
                </a:moveTo>
                <a:lnTo>
                  <a:pt x="1172915" y="0"/>
                </a:lnTo>
                <a:lnTo>
                  <a:pt x="1167422" y="108787"/>
                </a:lnTo>
                <a:cubicBezTo>
                  <a:pt x="1107328" y="700521"/>
                  <a:pt x="607589" y="1162285"/>
                  <a:pt x="0" y="1162285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3302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任意多边形: 形状 46"/>
          <p:cNvSpPr/>
          <p:nvPr>
            <p:custDataLst>
              <p:tags r:id="rId3"/>
            </p:custDataLst>
          </p:nvPr>
        </p:nvSpPr>
        <p:spPr>
          <a:xfrm>
            <a:off x="0" y="-6351"/>
            <a:ext cx="1036639" cy="1036750"/>
          </a:xfrm>
          <a:custGeom>
            <a:avLst/>
            <a:gdLst>
              <a:gd name="connsiteX0" fmla="*/ 0 w 1036320"/>
              <a:gd name="connsiteY0" fmla="*/ 0 h 1036320"/>
              <a:gd name="connsiteX1" fmla="*/ 1036320 w 1036320"/>
              <a:gd name="connsiteY1" fmla="*/ 0 h 1036320"/>
              <a:gd name="connsiteX2" fmla="*/ 0 w 1036320"/>
              <a:gd name="connsiteY2" fmla="*/ 1036320 h 103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6320" h="1036320">
                <a:moveTo>
                  <a:pt x="0" y="0"/>
                </a:moveTo>
                <a:lnTo>
                  <a:pt x="1036320" y="0"/>
                </a:lnTo>
                <a:cubicBezTo>
                  <a:pt x="1036320" y="572344"/>
                  <a:pt x="572344" y="1036320"/>
                  <a:pt x="0" y="1036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KSO_Shape"/>
          <p:cNvSpPr/>
          <p:nvPr>
            <p:custDataLst>
              <p:tags r:id="rId4"/>
            </p:custDataLst>
          </p:nvPr>
        </p:nvSpPr>
        <p:spPr>
          <a:xfrm rot="6188927">
            <a:off x="784227" y="435021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KSO_Shape"/>
          <p:cNvSpPr/>
          <p:nvPr>
            <p:custDataLst>
              <p:tags r:id="rId5"/>
            </p:custDataLst>
          </p:nvPr>
        </p:nvSpPr>
        <p:spPr>
          <a:xfrm rot="7226800">
            <a:off x="745332" y="535838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KSO_Shape"/>
          <p:cNvSpPr/>
          <p:nvPr>
            <p:custDataLst>
              <p:tags r:id="rId6"/>
            </p:custDataLst>
          </p:nvPr>
        </p:nvSpPr>
        <p:spPr>
          <a:xfrm rot="8126800">
            <a:off x="676275" y="620779"/>
            <a:ext cx="88900" cy="77795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KSO_Shape"/>
          <p:cNvSpPr/>
          <p:nvPr>
            <p:custDataLst>
              <p:tags r:id="rId7"/>
            </p:custDataLst>
          </p:nvPr>
        </p:nvSpPr>
        <p:spPr>
          <a:xfrm rot="9026800">
            <a:off x="590551" y="677936"/>
            <a:ext cx="88900" cy="79384"/>
          </a:xfrm>
          <a:custGeom>
            <a:avLst/>
            <a:gdLst>
              <a:gd name="connsiteX0" fmla="*/ 282090 w 560550"/>
              <a:gd name="connsiteY0" fmla="*/ 0 h 493591"/>
              <a:gd name="connsiteX1" fmla="*/ 307359 w 560550"/>
              <a:gd name="connsiteY1" fmla="*/ 19328 h 493591"/>
              <a:gd name="connsiteX2" fmla="*/ 322151 w 560550"/>
              <a:gd name="connsiteY2" fmla="*/ 46641 h 493591"/>
              <a:gd name="connsiteX3" fmla="*/ 422483 w 560550"/>
              <a:gd name="connsiteY3" fmla="*/ 244308 h 493591"/>
              <a:gd name="connsiteX4" fmla="*/ 421839 w 560550"/>
              <a:gd name="connsiteY4" fmla="*/ 243943 h 493591"/>
              <a:gd name="connsiteX5" fmla="*/ 426075 w 560550"/>
              <a:gd name="connsiteY5" fmla="*/ 252279 h 493591"/>
              <a:gd name="connsiteX6" fmla="*/ 549713 w 560550"/>
              <a:gd name="connsiteY6" fmla="*/ 442022 h 493591"/>
              <a:gd name="connsiteX7" fmla="*/ 553726 w 560550"/>
              <a:gd name="connsiteY7" fmla="*/ 448555 h 493591"/>
              <a:gd name="connsiteX8" fmla="*/ 557360 w 560550"/>
              <a:gd name="connsiteY8" fmla="*/ 480662 h 493591"/>
              <a:gd name="connsiteX9" fmla="*/ 557111 w 560550"/>
              <a:gd name="connsiteY9" fmla="*/ 481348 h 493591"/>
              <a:gd name="connsiteX10" fmla="*/ 527738 w 560550"/>
              <a:gd name="connsiteY10" fmla="*/ 493568 h 493591"/>
              <a:gd name="connsiteX11" fmla="*/ 496688 w 560550"/>
              <a:gd name="connsiteY11" fmla="*/ 492722 h 493591"/>
              <a:gd name="connsiteX12" fmla="*/ 275338 w 560550"/>
              <a:gd name="connsiteY12" fmla="*/ 480778 h 493591"/>
              <a:gd name="connsiteX13" fmla="*/ 275975 w 560550"/>
              <a:gd name="connsiteY13" fmla="*/ 480403 h 493591"/>
              <a:gd name="connsiteX14" fmla="*/ 266629 w 560550"/>
              <a:gd name="connsiteY14" fmla="*/ 479903 h 493591"/>
              <a:gd name="connsiteX15" fmla="*/ 40497 w 560550"/>
              <a:gd name="connsiteY15" fmla="*/ 492105 h 493591"/>
              <a:gd name="connsiteX16" fmla="*/ 32832 w 560550"/>
              <a:gd name="connsiteY16" fmla="*/ 492314 h 493591"/>
              <a:gd name="connsiteX17" fmla="*/ 3210 w 560550"/>
              <a:gd name="connsiteY17" fmla="*/ 479408 h 493591"/>
              <a:gd name="connsiteX18" fmla="*/ 2740 w 560550"/>
              <a:gd name="connsiteY18" fmla="*/ 478849 h 493591"/>
              <a:gd name="connsiteX19" fmla="*/ 6844 w 560550"/>
              <a:gd name="connsiteY19" fmla="*/ 447301 h 493591"/>
              <a:gd name="connsiteX20" fmla="*/ 23102 w 560550"/>
              <a:gd name="connsiteY20" fmla="*/ 420834 h 493591"/>
              <a:gd name="connsiteX21" fmla="*/ 144121 w 560550"/>
              <a:gd name="connsiteY21" fmla="*/ 235111 h 493591"/>
              <a:gd name="connsiteX22" fmla="*/ 144127 w 560550"/>
              <a:gd name="connsiteY22" fmla="*/ 235851 h 493591"/>
              <a:gd name="connsiteX23" fmla="*/ 149231 w 560550"/>
              <a:gd name="connsiteY23" fmla="*/ 228009 h 493591"/>
              <a:gd name="connsiteX24" fmla="*/ 251731 w 560550"/>
              <a:gd name="connsiteY24" fmla="*/ 26070 h 493591"/>
              <a:gd name="connsiteX25" fmla="*/ 255383 w 560550"/>
              <a:gd name="connsiteY25" fmla="*/ 19328 h 493591"/>
              <a:gd name="connsiteX26" fmla="*/ 281371 w 560550"/>
              <a:gd name="connsiteY26" fmla="*/ 127 h 493591"/>
              <a:gd name="connsiteX27" fmla="*/ 282090 w 560550"/>
              <a:gd name="connsiteY27" fmla="*/ 0 h 493591"/>
              <a:gd name="connsiteX0-1" fmla="*/ 282090 w 560550"/>
              <a:gd name="connsiteY0-2" fmla="*/ 0 h 493591"/>
              <a:gd name="connsiteX1-3" fmla="*/ 307359 w 560550"/>
              <a:gd name="connsiteY1-4" fmla="*/ 19328 h 493591"/>
              <a:gd name="connsiteX2-5" fmla="*/ 322151 w 560550"/>
              <a:gd name="connsiteY2-6" fmla="*/ 46641 h 493591"/>
              <a:gd name="connsiteX3-7" fmla="*/ 422483 w 560550"/>
              <a:gd name="connsiteY3-8" fmla="*/ 244308 h 493591"/>
              <a:gd name="connsiteX4-9" fmla="*/ 426075 w 560550"/>
              <a:gd name="connsiteY4-10" fmla="*/ 252279 h 493591"/>
              <a:gd name="connsiteX5-11" fmla="*/ 549713 w 560550"/>
              <a:gd name="connsiteY5-12" fmla="*/ 442022 h 493591"/>
              <a:gd name="connsiteX6-13" fmla="*/ 553726 w 560550"/>
              <a:gd name="connsiteY6-14" fmla="*/ 448555 h 493591"/>
              <a:gd name="connsiteX7-15" fmla="*/ 557360 w 560550"/>
              <a:gd name="connsiteY7-16" fmla="*/ 480662 h 493591"/>
              <a:gd name="connsiteX8-17" fmla="*/ 557111 w 560550"/>
              <a:gd name="connsiteY8-18" fmla="*/ 481348 h 493591"/>
              <a:gd name="connsiteX9-19" fmla="*/ 527738 w 560550"/>
              <a:gd name="connsiteY9-20" fmla="*/ 493568 h 493591"/>
              <a:gd name="connsiteX10-21" fmla="*/ 496688 w 560550"/>
              <a:gd name="connsiteY10-22" fmla="*/ 492722 h 493591"/>
              <a:gd name="connsiteX11-23" fmla="*/ 275338 w 560550"/>
              <a:gd name="connsiteY11-24" fmla="*/ 480778 h 493591"/>
              <a:gd name="connsiteX12-25" fmla="*/ 275975 w 560550"/>
              <a:gd name="connsiteY12-26" fmla="*/ 480403 h 493591"/>
              <a:gd name="connsiteX13-27" fmla="*/ 266629 w 560550"/>
              <a:gd name="connsiteY13-28" fmla="*/ 479903 h 493591"/>
              <a:gd name="connsiteX14-29" fmla="*/ 40497 w 560550"/>
              <a:gd name="connsiteY14-30" fmla="*/ 492105 h 493591"/>
              <a:gd name="connsiteX15-31" fmla="*/ 32832 w 560550"/>
              <a:gd name="connsiteY15-32" fmla="*/ 492314 h 493591"/>
              <a:gd name="connsiteX16-33" fmla="*/ 3210 w 560550"/>
              <a:gd name="connsiteY16-34" fmla="*/ 479408 h 493591"/>
              <a:gd name="connsiteX17-35" fmla="*/ 2740 w 560550"/>
              <a:gd name="connsiteY17-36" fmla="*/ 478849 h 493591"/>
              <a:gd name="connsiteX18-37" fmla="*/ 6844 w 560550"/>
              <a:gd name="connsiteY18-38" fmla="*/ 447301 h 493591"/>
              <a:gd name="connsiteX19-39" fmla="*/ 23102 w 560550"/>
              <a:gd name="connsiteY19-40" fmla="*/ 420834 h 493591"/>
              <a:gd name="connsiteX20-41" fmla="*/ 144121 w 560550"/>
              <a:gd name="connsiteY20-42" fmla="*/ 235111 h 493591"/>
              <a:gd name="connsiteX21-43" fmla="*/ 144127 w 560550"/>
              <a:gd name="connsiteY21-44" fmla="*/ 235851 h 493591"/>
              <a:gd name="connsiteX22-45" fmla="*/ 149231 w 560550"/>
              <a:gd name="connsiteY22-46" fmla="*/ 228009 h 493591"/>
              <a:gd name="connsiteX23-47" fmla="*/ 251731 w 560550"/>
              <a:gd name="connsiteY23-48" fmla="*/ 26070 h 493591"/>
              <a:gd name="connsiteX24-49" fmla="*/ 255383 w 560550"/>
              <a:gd name="connsiteY24-50" fmla="*/ 19328 h 493591"/>
              <a:gd name="connsiteX25-51" fmla="*/ 281371 w 560550"/>
              <a:gd name="connsiteY25-52" fmla="*/ 127 h 493591"/>
              <a:gd name="connsiteX26-53" fmla="*/ 282090 w 560550"/>
              <a:gd name="connsiteY26-54" fmla="*/ 0 h 493591"/>
              <a:gd name="connsiteX0-55" fmla="*/ 282090 w 560550"/>
              <a:gd name="connsiteY0-56" fmla="*/ 0 h 493591"/>
              <a:gd name="connsiteX1-57" fmla="*/ 307359 w 560550"/>
              <a:gd name="connsiteY1-58" fmla="*/ 19328 h 493591"/>
              <a:gd name="connsiteX2-59" fmla="*/ 322151 w 560550"/>
              <a:gd name="connsiteY2-60" fmla="*/ 46641 h 493591"/>
              <a:gd name="connsiteX3-61" fmla="*/ 426075 w 560550"/>
              <a:gd name="connsiteY3-62" fmla="*/ 252279 h 493591"/>
              <a:gd name="connsiteX4-63" fmla="*/ 549713 w 560550"/>
              <a:gd name="connsiteY4-64" fmla="*/ 442022 h 493591"/>
              <a:gd name="connsiteX5-65" fmla="*/ 553726 w 560550"/>
              <a:gd name="connsiteY5-66" fmla="*/ 448555 h 493591"/>
              <a:gd name="connsiteX6-67" fmla="*/ 557360 w 560550"/>
              <a:gd name="connsiteY6-68" fmla="*/ 480662 h 493591"/>
              <a:gd name="connsiteX7-69" fmla="*/ 557111 w 560550"/>
              <a:gd name="connsiteY7-70" fmla="*/ 481348 h 493591"/>
              <a:gd name="connsiteX8-71" fmla="*/ 527738 w 560550"/>
              <a:gd name="connsiteY8-72" fmla="*/ 493568 h 493591"/>
              <a:gd name="connsiteX9-73" fmla="*/ 496688 w 560550"/>
              <a:gd name="connsiteY9-74" fmla="*/ 492722 h 493591"/>
              <a:gd name="connsiteX10-75" fmla="*/ 275338 w 560550"/>
              <a:gd name="connsiteY10-76" fmla="*/ 480778 h 493591"/>
              <a:gd name="connsiteX11-77" fmla="*/ 275975 w 560550"/>
              <a:gd name="connsiteY11-78" fmla="*/ 480403 h 493591"/>
              <a:gd name="connsiteX12-79" fmla="*/ 266629 w 560550"/>
              <a:gd name="connsiteY12-80" fmla="*/ 479903 h 493591"/>
              <a:gd name="connsiteX13-81" fmla="*/ 40497 w 560550"/>
              <a:gd name="connsiteY13-82" fmla="*/ 492105 h 493591"/>
              <a:gd name="connsiteX14-83" fmla="*/ 32832 w 560550"/>
              <a:gd name="connsiteY14-84" fmla="*/ 492314 h 493591"/>
              <a:gd name="connsiteX15-85" fmla="*/ 3210 w 560550"/>
              <a:gd name="connsiteY15-86" fmla="*/ 479408 h 493591"/>
              <a:gd name="connsiteX16-87" fmla="*/ 2740 w 560550"/>
              <a:gd name="connsiteY16-88" fmla="*/ 478849 h 493591"/>
              <a:gd name="connsiteX17-89" fmla="*/ 6844 w 560550"/>
              <a:gd name="connsiteY17-90" fmla="*/ 447301 h 493591"/>
              <a:gd name="connsiteX18-91" fmla="*/ 23102 w 560550"/>
              <a:gd name="connsiteY18-92" fmla="*/ 420834 h 493591"/>
              <a:gd name="connsiteX19-93" fmla="*/ 144121 w 560550"/>
              <a:gd name="connsiteY19-94" fmla="*/ 235111 h 493591"/>
              <a:gd name="connsiteX20-95" fmla="*/ 144127 w 560550"/>
              <a:gd name="connsiteY20-96" fmla="*/ 235851 h 493591"/>
              <a:gd name="connsiteX21-97" fmla="*/ 149231 w 560550"/>
              <a:gd name="connsiteY21-98" fmla="*/ 228009 h 493591"/>
              <a:gd name="connsiteX22-99" fmla="*/ 251731 w 560550"/>
              <a:gd name="connsiteY22-100" fmla="*/ 26070 h 493591"/>
              <a:gd name="connsiteX23-101" fmla="*/ 255383 w 560550"/>
              <a:gd name="connsiteY23-102" fmla="*/ 19328 h 493591"/>
              <a:gd name="connsiteX24-103" fmla="*/ 281371 w 560550"/>
              <a:gd name="connsiteY24-104" fmla="*/ 127 h 493591"/>
              <a:gd name="connsiteX25-105" fmla="*/ 282090 w 560550"/>
              <a:gd name="connsiteY25-106" fmla="*/ 0 h 493591"/>
              <a:gd name="connsiteX0-107" fmla="*/ 282090 w 560550"/>
              <a:gd name="connsiteY0-108" fmla="*/ 0 h 493591"/>
              <a:gd name="connsiteX1-109" fmla="*/ 307359 w 560550"/>
              <a:gd name="connsiteY1-110" fmla="*/ 19328 h 493591"/>
              <a:gd name="connsiteX2-111" fmla="*/ 322151 w 560550"/>
              <a:gd name="connsiteY2-112" fmla="*/ 46641 h 493591"/>
              <a:gd name="connsiteX3-113" fmla="*/ 426075 w 560550"/>
              <a:gd name="connsiteY3-114" fmla="*/ 252279 h 493591"/>
              <a:gd name="connsiteX4-115" fmla="*/ 549713 w 560550"/>
              <a:gd name="connsiteY4-116" fmla="*/ 442022 h 493591"/>
              <a:gd name="connsiteX5-117" fmla="*/ 553726 w 560550"/>
              <a:gd name="connsiteY5-118" fmla="*/ 448555 h 493591"/>
              <a:gd name="connsiteX6-119" fmla="*/ 557360 w 560550"/>
              <a:gd name="connsiteY6-120" fmla="*/ 480662 h 493591"/>
              <a:gd name="connsiteX7-121" fmla="*/ 557111 w 560550"/>
              <a:gd name="connsiteY7-122" fmla="*/ 481348 h 493591"/>
              <a:gd name="connsiteX8-123" fmla="*/ 527738 w 560550"/>
              <a:gd name="connsiteY8-124" fmla="*/ 493568 h 493591"/>
              <a:gd name="connsiteX9-125" fmla="*/ 496688 w 560550"/>
              <a:gd name="connsiteY9-126" fmla="*/ 492722 h 493591"/>
              <a:gd name="connsiteX10-127" fmla="*/ 275338 w 560550"/>
              <a:gd name="connsiteY10-128" fmla="*/ 480778 h 493591"/>
              <a:gd name="connsiteX11-129" fmla="*/ 275975 w 560550"/>
              <a:gd name="connsiteY11-130" fmla="*/ 480403 h 493591"/>
              <a:gd name="connsiteX12-131" fmla="*/ 266629 w 560550"/>
              <a:gd name="connsiteY12-132" fmla="*/ 479903 h 493591"/>
              <a:gd name="connsiteX13-133" fmla="*/ 40497 w 560550"/>
              <a:gd name="connsiteY13-134" fmla="*/ 492105 h 493591"/>
              <a:gd name="connsiteX14-135" fmla="*/ 32832 w 560550"/>
              <a:gd name="connsiteY14-136" fmla="*/ 492314 h 493591"/>
              <a:gd name="connsiteX15-137" fmla="*/ 3210 w 560550"/>
              <a:gd name="connsiteY15-138" fmla="*/ 479408 h 493591"/>
              <a:gd name="connsiteX16-139" fmla="*/ 2740 w 560550"/>
              <a:gd name="connsiteY16-140" fmla="*/ 478849 h 493591"/>
              <a:gd name="connsiteX17-141" fmla="*/ 6844 w 560550"/>
              <a:gd name="connsiteY17-142" fmla="*/ 447301 h 493591"/>
              <a:gd name="connsiteX18-143" fmla="*/ 23102 w 560550"/>
              <a:gd name="connsiteY18-144" fmla="*/ 420834 h 493591"/>
              <a:gd name="connsiteX19-145" fmla="*/ 144121 w 560550"/>
              <a:gd name="connsiteY19-146" fmla="*/ 235111 h 493591"/>
              <a:gd name="connsiteX20-147" fmla="*/ 144127 w 560550"/>
              <a:gd name="connsiteY20-148" fmla="*/ 235851 h 493591"/>
              <a:gd name="connsiteX21-149" fmla="*/ 149231 w 560550"/>
              <a:gd name="connsiteY21-150" fmla="*/ 228009 h 493591"/>
              <a:gd name="connsiteX22-151" fmla="*/ 251731 w 560550"/>
              <a:gd name="connsiteY22-152" fmla="*/ 26070 h 493591"/>
              <a:gd name="connsiteX23-153" fmla="*/ 255383 w 560550"/>
              <a:gd name="connsiteY23-154" fmla="*/ 19328 h 493591"/>
              <a:gd name="connsiteX24-155" fmla="*/ 281371 w 560550"/>
              <a:gd name="connsiteY24-156" fmla="*/ 127 h 493591"/>
              <a:gd name="connsiteX25-157" fmla="*/ 282090 w 560550"/>
              <a:gd name="connsiteY25-158" fmla="*/ 0 h 493591"/>
              <a:gd name="connsiteX0-159" fmla="*/ 282090 w 560550"/>
              <a:gd name="connsiteY0-160" fmla="*/ 0 h 493591"/>
              <a:gd name="connsiteX1-161" fmla="*/ 307359 w 560550"/>
              <a:gd name="connsiteY1-162" fmla="*/ 19328 h 493591"/>
              <a:gd name="connsiteX2-163" fmla="*/ 322151 w 560550"/>
              <a:gd name="connsiteY2-164" fmla="*/ 46641 h 493591"/>
              <a:gd name="connsiteX3-165" fmla="*/ 426075 w 560550"/>
              <a:gd name="connsiteY3-166" fmla="*/ 252279 h 493591"/>
              <a:gd name="connsiteX4-167" fmla="*/ 549713 w 560550"/>
              <a:gd name="connsiteY4-168" fmla="*/ 442022 h 493591"/>
              <a:gd name="connsiteX5-169" fmla="*/ 553726 w 560550"/>
              <a:gd name="connsiteY5-170" fmla="*/ 448555 h 493591"/>
              <a:gd name="connsiteX6-171" fmla="*/ 557360 w 560550"/>
              <a:gd name="connsiteY6-172" fmla="*/ 480662 h 493591"/>
              <a:gd name="connsiteX7-173" fmla="*/ 557111 w 560550"/>
              <a:gd name="connsiteY7-174" fmla="*/ 481348 h 493591"/>
              <a:gd name="connsiteX8-175" fmla="*/ 527738 w 560550"/>
              <a:gd name="connsiteY8-176" fmla="*/ 493568 h 493591"/>
              <a:gd name="connsiteX9-177" fmla="*/ 496688 w 560550"/>
              <a:gd name="connsiteY9-178" fmla="*/ 492722 h 493591"/>
              <a:gd name="connsiteX10-179" fmla="*/ 275338 w 560550"/>
              <a:gd name="connsiteY10-180" fmla="*/ 480778 h 493591"/>
              <a:gd name="connsiteX11-181" fmla="*/ 275975 w 560550"/>
              <a:gd name="connsiteY11-182" fmla="*/ 480403 h 493591"/>
              <a:gd name="connsiteX12-183" fmla="*/ 266629 w 560550"/>
              <a:gd name="connsiteY12-184" fmla="*/ 479903 h 493591"/>
              <a:gd name="connsiteX13-185" fmla="*/ 40497 w 560550"/>
              <a:gd name="connsiteY13-186" fmla="*/ 492105 h 493591"/>
              <a:gd name="connsiteX14-187" fmla="*/ 32832 w 560550"/>
              <a:gd name="connsiteY14-188" fmla="*/ 492314 h 493591"/>
              <a:gd name="connsiteX15-189" fmla="*/ 3210 w 560550"/>
              <a:gd name="connsiteY15-190" fmla="*/ 479408 h 493591"/>
              <a:gd name="connsiteX16-191" fmla="*/ 2740 w 560550"/>
              <a:gd name="connsiteY16-192" fmla="*/ 478849 h 493591"/>
              <a:gd name="connsiteX17-193" fmla="*/ 6844 w 560550"/>
              <a:gd name="connsiteY17-194" fmla="*/ 447301 h 493591"/>
              <a:gd name="connsiteX18-195" fmla="*/ 23102 w 560550"/>
              <a:gd name="connsiteY18-196" fmla="*/ 420834 h 493591"/>
              <a:gd name="connsiteX19-197" fmla="*/ 144121 w 560550"/>
              <a:gd name="connsiteY19-198" fmla="*/ 235111 h 493591"/>
              <a:gd name="connsiteX20-199" fmla="*/ 149231 w 560550"/>
              <a:gd name="connsiteY20-200" fmla="*/ 228009 h 493591"/>
              <a:gd name="connsiteX21-201" fmla="*/ 251731 w 560550"/>
              <a:gd name="connsiteY21-202" fmla="*/ 26070 h 493591"/>
              <a:gd name="connsiteX22-203" fmla="*/ 255383 w 560550"/>
              <a:gd name="connsiteY22-204" fmla="*/ 19328 h 493591"/>
              <a:gd name="connsiteX23-205" fmla="*/ 281371 w 560550"/>
              <a:gd name="connsiteY23-206" fmla="*/ 127 h 493591"/>
              <a:gd name="connsiteX24-207" fmla="*/ 282090 w 560550"/>
              <a:gd name="connsiteY24-208" fmla="*/ 0 h 493591"/>
              <a:gd name="connsiteX0-209" fmla="*/ 282090 w 560550"/>
              <a:gd name="connsiteY0-210" fmla="*/ 0 h 493591"/>
              <a:gd name="connsiteX1-211" fmla="*/ 307359 w 560550"/>
              <a:gd name="connsiteY1-212" fmla="*/ 19328 h 493591"/>
              <a:gd name="connsiteX2-213" fmla="*/ 322151 w 560550"/>
              <a:gd name="connsiteY2-214" fmla="*/ 46641 h 493591"/>
              <a:gd name="connsiteX3-215" fmla="*/ 426075 w 560550"/>
              <a:gd name="connsiteY3-216" fmla="*/ 252279 h 493591"/>
              <a:gd name="connsiteX4-217" fmla="*/ 549713 w 560550"/>
              <a:gd name="connsiteY4-218" fmla="*/ 442022 h 493591"/>
              <a:gd name="connsiteX5-219" fmla="*/ 553726 w 560550"/>
              <a:gd name="connsiteY5-220" fmla="*/ 448555 h 493591"/>
              <a:gd name="connsiteX6-221" fmla="*/ 557360 w 560550"/>
              <a:gd name="connsiteY6-222" fmla="*/ 480662 h 493591"/>
              <a:gd name="connsiteX7-223" fmla="*/ 557111 w 560550"/>
              <a:gd name="connsiteY7-224" fmla="*/ 481348 h 493591"/>
              <a:gd name="connsiteX8-225" fmla="*/ 527738 w 560550"/>
              <a:gd name="connsiteY8-226" fmla="*/ 493568 h 493591"/>
              <a:gd name="connsiteX9-227" fmla="*/ 496688 w 560550"/>
              <a:gd name="connsiteY9-228" fmla="*/ 492722 h 493591"/>
              <a:gd name="connsiteX10-229" fmla="*/ 275338 w 560550"/>
              <a:gd name="connsiteY10-230" fmla="*/ 480778 h 493591"/>
              <a:gd name="connsiteX11-231" fmla="*/ 275975 w 560550"/>
              <a:gd name="connsiteY11-232" fmla="*/ 480403 h 493591"/>
              <a:gd name="connsiteX12-233" fmla="*/ 266629 w 560550"/>
              <a:gd name="connsiteY12-234" fmla="*/ 479903 h 493591"/>
              <a:gd name="connsiteX13-235" fmla="*/ 40497 w 560550"/>
              <a:gd name="connsiteY13-236" fmla="*/ 492105 h 493591"/>
              <a:gd name="connsiteX14-237" fmla="*/ 32832 w 560550"/>
              <a:gd name="connsiteY14-238" fmla="*/ 492314 h 493591"/>
              <a:gd name="connsiteX15-239" fmla="*/ 3210 w 560550"/>
              <a:gd name="connsiteY15-240" fmla="*/ 479408 h 493591"/>
              <a:gd name="connsiteX16-241" fmla="*/ 2740 w 560550"/>
              <a:gd name="connsiteY16-242" fmla="*/ 478849 h 493591"/>
              <a:gd name="connsiteX17-243" fmla="*/ 6844 w 560550"/>
              <a:gd name="connsiteY17-244" fmla="*/ 447301 h 493591"/>
              <a:gd name="connsiteX18-245" fmla="*/ 23102 w 560550"/>
              <a:gd name="connsiteY18-246" fmla="*/ 420834 h 493591"/>
              <a:gd name="connsiteX19-247" fmla="*/ 149231 w 560550"/>
              <a:gd name="connsiteY19-248" fmla="*/ 228009 h 493591"/>
              <a:gd name="connsiteX20-249" fmla="*/ 251731 w 560550"/>
              <a:gd name="connsiteY20-250" fmla="*/ 26070 h 493591"/>
              <a:gd name="connsiteX21-251" fmla="*/ 255383 w 560550"/>
              <a:gd name="connsiteY21-252" fmla="*/ 19328 h 493591"/>
              <a:gd name="connsiteX22-253" fmla="*/ 281371 w 560550"/>
              <a:gd name="connsiteY22-254" fmla="*/ 127 h 493591"/>
              <a:gd name="connsiteX23-255" fmla="*/ 282090 w 560550"/>
              <a:gd name="connsiteY23-256" fmla="*/ 0 h 493591"/>
              <a:gd name="connsiteX0-257" fmla="*/ 282090 w 560550"/>
              <a:gd name="connsiteY0-258" fmla="*/ 0 h 493591"/>
              <a:gd name="connsiteX1-259" fmla="*/ 307359 w 560550"/>
              <a:gd name="connsiteY1-260" fmla="*/ 19328 h 493591"/>
              <a:gd name="connsiteX2-261" fmla="*/ 322151 w 560550"/>
              <a:gd name="connsiteY2-262" fmla="*/ 46641 h 493591"/>
              <a:gd name="connsiteX3-263" fmla="*/ 426075 w 560550"/>
              <a:gd name="connsiteY3-264" fmla="*/ 252279 h 493591"/>
              <a:gd name="connsiteX4-265" fmla="*/ 549713 w 560550"/>
              <a:gd name="connsiteY4-266" fmla="*/ 442022 h 493591"/>
              <a:gd name="connsiteX5-267" fmla="*/ 553726 w 560550"/>
              <a:gd name="connsiteY5-268" fmla="*/ 448555 h 493591"/>
              <a:gd name="connsiteX6-269" fmla="*/ 557360 w 560550"/>
              <a:gd name="connsiteY6-270" fmla="*/ 480662 h 493591"/>
              <a:gd name="connsiteX7-271" fmla="*/ 557111 w 560550"/>
              <a:gd name="connsiteY7-272" fmla="*/ 481348 h 493591"/>
              <a:gd name="connsiteX8-273" fmla="*/ 527738 w 560550"/>
              <a:gd name="connsiteY8-274" fmla="*/ 493568 h 493591"/>
              <a:gd name="connsiteX9-275" fmla="*/ 496688 w 560550"/>
              <a:gd name="connsiteY9-276" fmla="*/ 492722 h 493591"/>
              <a:gd name="connsiteX10-277" fmla="*/ 275338 w 560550"/>
              <a:gd name="connsiteY10-278" fmla="*/ 480778 h 493591"/>
              <a:gd name="connsiteX11-279" fmla="*/ 275975 w 560550"/>
              <a:gd name="connsiteY11-280" fmla="*/ 480403 h 493591"/>
              <a:gd name="connsiteX12-281" fmla="*/ 266629 w 560550"/>
              <a:gd name="connsiteY12-282" fmla="*/ 479903 h 493591"/>
              <a:gd name="connsiteX13-283" fmla="*/ 40497 w 560550"/>
              <a:gd name="connsiteY13-284" fmla="*/ 492105 h 493591"/>
              <a:gd name="connsiteX14-285" fmla="*/ 32832 w 560550"/>
              <a:gd name="connsiteY14-286" fmla="*/ 492314 h 493591"/>
              <a:gd name="connsiteX15-287" fmla="*/ 3210 w 560550"/>
              <a:gd name="connsiteY15-288" fmla="*/ 479408 h 493591"/>
              <a:gd name="connsiteX16-289" fmla="*/ 2740 w 560550"/>
              <a:gd name="connsiteY16-290" fmla="*/ 478849 h 493591"/>
              <a:gd name="connsiteX17-291" fmla="*/ 6844 w 560550"/>
              <a:gd name="connsiteY17-292" fmla="*/ 447301 h 493591"/>
              <a:gd name="connsiteX18-293" fmla="*/ 23102 w 560550"/>
              <a:gd name="connsiteY18-294" fmla="*/ 420834 h 493591"/>
              <a:gd name="connsiteX19-295" fmla="*/ 149231 w 560550"/>
              <a:gd name="connsiteY19-296" fmla="*/ 228009 h 493591"/>
              <a:gd name="connsiteX20-297" fmla="*/ 251731 w 560550"/>
              <a:gd name="connsiteY20-298" fmla="*/ 26070 h 493591"/>
              <a:gd name="connsiteX21-299" fmla="*/ 255383 w 560550"/>
              <a:gd name="connsiteY21-300" fmla="*/ 19328 h 493591"/>
              <a:gd name="connsiteX22-301" fmla="*/ 281371 w 560550"/>
              <a:gd name="connsiteY22-302" fmla="*/ 127 h 493591"/>
              <a:gd name="connsiteX23-303" fmla="*/ 282090 w 560550"/>
              <a:gd name="connsiteY23-304" fmla="*/ 0 h 493591"/>
              <a:gd name="connsiteX0-305" fmla="*/ 282090 w 560550"/>
              <a:gd name="connsiteY0-306" fmla="*/ 0 h 493591"/>
              <a:gd name="connsiteX1-307" fmla="*/ 307359 w 560550"/>
              <a:gd name="connsiteY1-308" fmla="*/ 19328 h 493591"/>
              <a:gd name="connsiteX2-309" fmla="*/ 322151 w 560550"/>
              <a:gd name="connsiteY2-310" fmla="*/ 46641 h 493591"/>
              <a:gd name="connsiteX3-311" fmla="*/ 426075 w 560550"/>
              <a:gd name="connsiteY3-312" fmla="*/ 252279 h 493591"/>
              <a:gd name="connsiteX4-313" fmla="*/ 549713 w 560550"/>
              <a:gd name="connsiteY4-314" fmla="*/ 442022 h 493591"/>
              <a:gd name="connsiteX5-315" fmla="*/ 553726 w 560550"/>
              <a:gd name="connsiteY5-316" fmla="*/ 448555 h 493591"/>
              <a:gd name="connsiteX6-317" fmla="*/ 557360 w 560550"/>
              <a:gd name="connsiteY6-318" fmla="*/ 480662 h 493591"/>
              <a:gd name="connsiteX7-319" fmla="*/ 557111 w 560550"/>
              <a:gd name="connsiteY7-320" fmla="*/ 481348 h 493591"/>
              <a:gd name="connsiteX8-321" fmla="*/ 527738 w 560550"/>
              <a:gd name="connsiteY8-322" fmla="*/ 493568 h 493591"/>
              <a:gd name="connsiteX9-323" fmla="*/ 496688 w 560550"/>
              <a:gd name="connsiteY9-324" fmla="*/ 492722 h 493591"/>
              <a:gd name="connsiteX10-325" fmla="*/ 275338 w 560550"/>
              <a:gd name="connsiteY10-326" fmla="*/ 480778 h 493591"/>
              <a:gd name="connsiteX11-327" fmla="*/ 266629 w 560550"/>
              <a:gd name="connsiteY11-328" fmla="*/ 479903 h 493591"/>
              <a:gd name="connsiteX12-329" fmla="*/ 40497 w 560550"/>
              <a:gd name="connsiteY12-330" fmla="*/ 492105 h 493591"/>
              <a:gd name="connsiteX13-331" fmla="*/ 32832 w 560550"/>
              <a:gd name="connsiteY13-332" fmla="*/ 492314 h 493591"/>
              <a:gd name="connsiteX14-333" fmla="*/ 3210 w 560550"/>
              <a:gd name="connsiteY14-334" fmla="*/ 479408 h 493591"/>
              <a:gd name="connsiteX15-335" fmla="*/ 2740 w 560550"/>
              <a:gd name="connsiteY15-336" fmla="*/ 478849 h 493591"/>
              <a:gd name="connsiteX16-337" fmla="*/ 6844 w 560550"/>
              <a:gd name="connsiteY16-338" fmla="*/ 447301 h 493591"/>
              <a:gd name="connsiteX17-339" fmla="*/ 23102 w 560550"/>
              <a:gd name="connsiteY17-340" fmla="*/ 420834 h 493591"/>
              <a:gd name="connsiteX18-341" fmla="*/ 149231 w 560550"/>
              <a:gd name="connsiteY18-342" fmla="*/ 228009 h 493591"/>
              <a:gd name="connsiteX19-343" fmla="*/ 251731 w 560550"/>
              <a:gd name="connsiteY19-344" fmla="*/ 26070 h 493591"/>
              <a:gd name="connsiteX20-345" fmla="*/ 255383 w 560550"/>
              <a:gd name="connsiteY20-346" fmla="*/ 19328 h 493591"/>
              <a:gd name="connsiteX21-347" fmla="*/ 281371 w 560550"/>
              <a:gd name="connsiteY21-348" fmla="*/ 127 h 493591"/>
              <a:gd name="connsiteX22-349" fmla="*/ 282090 w 560550"/>
              <a:gd name="connsiteY22-350" fmla="*/ 0 h 493591"/>
              <a:gd name="connsiteX0-351" fmla="*/ 282090 w 560550"/>
              <a:gd name="connsiteY0-352" fmla="*/ 0 h 493591"/>
              <a:gd name="connsiteX1-353" fmla="*/ 307359 w 560550"/>
              <a:gd name="connsiteY1-354" fmla="*/ 19328 h 493591"/>
              <a:gd name="connsiteX2-355" fmla="*/ 322151 w 560550"/>
              <a:gd name="connsiteY2-356" fmla="*/ 46641 h 493591"/>
              <a:gd name="connsiteX3-357" fmla="*/ 426075 w 560550"/>
              <a:gd name="connsiteY3-358" fmla="*/ 252279 h 493591"/>
              <a:gd name="connsiteX4-359" fmla="*/ 549713 w 560550"/>
              <a:gd name="connsiteY4-360" fmla="*/ 442022 h 493591"/>
              <a:gd name="connsiteX5-361" fmla="*/ 553726 w 560550"/>
              <a:gd name="connsiteY5-362" fmla="*/ 448555 h 493591"/>
              <a:gd name="connsiteX6-363" fmla="*/ 557360 w 560550"/>
              <a:gd name="connsiteY6-364" fmla="*/ 480662 h 493591"/>
              <a:gd name="connsiteX7-365" fmla="*/ 557111 w 560550"/>
              <a:gd name="connsiteY7-366" fmla="*/ 481348 h 493591"/>
              <a:gd name="connsiteX8-367" fmla="*/ 527738 w 560550"/>
              <a:gd name="connsiteY8-368" fmla="*/ 493568 h 493591"/>
              <a:gd name="connsiteX9-369" fmla="*/ 496688 w 560550"/>
              <a:gd name="connsiteY9-370" fmla="*/ 492722 h 493591"/>
              <a:gd name="connsiteX10-371" fmla="*/ 266629 w 560550"/>
              <a:gd name="connsiteY10-372" fmla="*/ 479903 h 493591"/>
              <a:gd name="connsiteX11-373" fmla="*/ 40497 w 560550"/>
              <a:gd name="connsiteY11-374" fmla="*/ 492105 h 493591"/>
              <a:gd name="connsiteX12-375" fmla="*/ 32832 w 560550"/>
              <a:gd name="connsiteY12-376" fmla="*/ 492314 h 493591"/>
              <a:gd name="connsiteX13-377" fmla="*/ 3210 w 560550"/>
              <a:gd name="connsiteY13-378" fmla="*/ 479408 h 493591"/>
              <a:gd name="connsiteX14-379" fmla="*/ 2740 w 560550"/>
              <a:gd name="connsiteY14-380" fmla="*/ 478849 h 493591"/>
              <a:gd name="connsiteX15-381" fmla="*/ 6844 w 560550"/>
              <a:gd name="connsiteY15-382" fmla="*/ 447301 h 493591"/>
              <a:gd name="connsiteX16-383" fmla="*/ 23102 w 560550"/>
              <a:gd name="connsiteY16-384" fmla="*/ 420834 h 493591"/>
              <a:gd name="connsiteX17-385" fmla="*/ 149231 w 560550"/>
              <a:gd name="connsiteY17-386" fmla="*/ 228009 h 493591"/>
              <a:gd name="connsiteX18-387" fmla="*/ 251731 w 560550"/>
              <a:gd name="connsiteY18-388" fmla="*/ 26070 h 493591"/>
              <a:gd name="connsiteX19-389" fmla="*/ 255383 w 560550"/>
              <a:gd name="connsiteY19-390" fmla="*/ 19328 h 493591"/>
              <a:gd name="connsiteX20-391" fmla="*/ 281371 w 560550"/>
              <a:gd name="connsiteY20-392" fmla="*/ 127 h 493591"/>
              <a:gd name="connsiteX21-393" fmla="*/ 282090 w 560550"/>
              <a:gd name="connsiteY21-394" fmla="*/ 0 h 493591"/>
              <a:gd name="connsiteX0-395" fmla="*/ 282090 w 560550"/>
              <a:gd name="connsiteY0-396" fmla="*/ 0 h 493591"/>
              <a:gd name="connsiteX1-397" fmla="*/ 307359 w 560550"/>
              <a:gd name="connsiteY1-398" fmla="*/ 19328 h 493591"/>
              <a:gd name="connsiteX2-399" fmla="*/ 322151 w 560550"/>
              <a:gd name="connsiteY2-400" fmla="*/ 46641 h 493591"/>
              <a:gd name="connsiteX3-401" fmla="*/ 426075 w 560550"/>
              <a:gd name="connsiteY3-402" fmla="*/ 252279 h 493591"/>
              <a:gd name="connsiteX4-403" fmla="*/ 549713 w 560550"/>
              <a:gd name="connsiteY4-404" fmla="*/ 442022 h 493591"/>
              <a:gd name="connsiteX5-405" fmla="*/ 553726 w 560550"/>
              <a:gd name="connsiteY5-406" fmla="*/ 448555 h 493591"/>
              <a:gd name="connsiteX6-407" fmla="*/ 557360 w 560550"/>
              <a:gd name="connsiteY6-408" fmla="*/ 480662 h 493591"/>
              <a:gd name="connsiteX7-409" fmla="*/ 557111 w 560550"/>
              <a:gd name="connsiteY7-410" fmla="*/ 481348 h 493591"/>
              <a:gd name="connsiteX8-411" fmla="*/ 527738 w 560550"/>
              <a:gd name="connsiteY8-412" fmla="*/ 493568 h 493591"/>
              <a:gd name="connsiteX9-413" fmla="*/ 496688 w 560550"/>
              <a:gd name="connsiteY9-414" fmla="*/ 492722 h 493591"/>
              <a:gd name="connsiteX10-415" fmla="*/ 266629 w 560550"/>
              <a:gd name="connsiteY10-416" fmla="*/ 479903 h 493591"/>
              <a:gd name="connsiteX11-417" fmla="*/ 40497 w 560550"/>
              <a:gd name="connsiteY11-418" fmla="*/ 492105 h 493591"/>
              <a:gd name="connsiteX12-419" fmla="*/ 32832 w 560550"/>
              <a:gd name="connsiteY12-420" fmla="*/ 492314 h 493591"/>
              <a:gd name="connsiteX13-421" fmla="*/ 3210 w 560550"/>
              <a:gd name="connsiteY13-422" fmla="*/ 479408 h 493591"/>
              <a:gd name="connsiteX14-423" fmla="*/ 2740 w 560550"/>
              <a:gd name="connsiteY14-424" fmla="*/ 478849 h 493591"/>
              <a:gd name="connsiteX15-425" fmla="*/ 6844 w 560550"/>
              <a:gd name="connsiteY15-426" fmla="*/ 447301 h 493591"/>
              <a:gd name="connsiteX16-427" fmla="*/ 23102 w 560550"/>
              <a:gd name="connsiteY16-428" fmla="*/ 420834 h 493591"/>
              <a:gd name="connsiteX17-429" fmla="*/ 149231 w 560550"/>
              <a:gd name="connsiteY17-430" fmla="*/ 228009 h 493591"/>
              <a:gd name="connsiteX18-431" fmla="*/ 251731 w 560550"/>
              <a:gd name="connsiteY18-432" fmla="*/ 26070 h 493591"/>
              <a:gd name="connsiteX19-433" fmla="*/ 255383 w 560550"/>
              <a:gd name="connsiteY19-434" fmla="*/ 19328 h 493591"/>
              <a:gd name="connsiteX20-435" fmla="*/ 281371 w 560550"/>
              <a:gd name="connsiteY20-436" fmla="*/ 127 h 493591"/>
              <a:gd name="connsiteX21-437" fmla="*/ 282090 w 560550"/>
              <a:gd name="connsiteY21-438" fmla="*/ 0 h 4935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</a:cxnLst>
            <a:rect l="l" t="t" r="r" b="b"/>
            <a:pathLst>
              <a:path w="560550" h="493591">
                <a:moveTo>
                  <a:pt x="282090" y="0"/>
                </a:moveTo>
                <a:cubicBezTo>
                  <a:pt x="291235" y="0"/>
                  <a:pt x="300381" y="6443"/>
                  <a:pt x="307359" y="19328"/>
                </a:cubicBezTo>
                <a:lnTo>
                  <a:pt x="322151" y="46641"/>
                </a:lnTo>
                <a:cubicBezTo>
                  <a:pt x="341937" y="85466"/>
                  <a:pt x="388148" y="186382"/>
                  <a:pt x="426075" y="252279"/>
                </a:cubicBezTo>
                <a:cubicBezTo>
                  <a:pt x="464002" y="318176"/>
                  <a:pt x="528438" y="409309"/>
                  <a:pt x="549713" y="442022"/>
                </a:cubicBezTo>
                <a:lnTo>
                  <a:pt x="553726" y="448555"/>
                </a:lnTo>
                <a:cubicBezTo>
                  <a:pt x="561598" y="461368"/>
                  <a:pt x="562451" y="472766"/>
                  <a:pt x="557360" y="480662"/>
                </a:cubicBezTo>
                <a:cubicBezTo>
                  <a:pt x="557347" y="480929"/>
                  <a:pt x="557231" y="481140"/>
                  <a:pt x="557111" y="481348"/>
                </a:cubicBezTo>
                <a:cubicBezTo>
                  <a:pt x="552538" y="489268"/>
                  <a:pt x="542386" y="493968"/>
                  <a:pt x="527738" y="493568"/>
                </a:cubicBezTo>
                <a:lnTo>
                  <a:pt x="496688" y="492722"/>
                </a:lnTo>
                <a:cubicBezTo>
                  <a:pt x="453170" y="490445"/>
                  <a:pt x="342661" y="480006"/>
                  <a:pt x="266629" y="479903"/>
                </a:cubicBezTo>
                <a:cubicBezTo>
                  <a:pt x="190597" y="479800"/>
                  <a:pt x="79463" y="490037"/>
                  <a:pt x="40497" y="492105"/>
                </a:cubicBezTo>
                <a:lnTo>
                  <a:pt x="32832" y="492314"/>
                </a:lnTo>
                <a:cubicBezTo>
                  <a:pt x="17800" y="492724"/>
                  <a:pt x="7502" y="487764"/>
                  <a:pt x="3210" y="479408"/>
                </a:cubicBezTo>
                <a:cubicBezTo>
                  <a:pt x="2985" y="479262"/>
                  <a:pt x="2860" y="479056"/>
                  <a:pt x="2740" y="478849"/>
                </a:cubicBezTo>
                <a:cubicBezTo>
                  <a:pt x="-1833" y="470928"/>
                  <a:pt x="-826" y="459787"/>
                  <a:pt x="6844" y="447301"/>
                </a:cubicBezTo>
                <a:lnTo>
                  <a:pt x="23102" y="420834"/>
                </a:lnTo>
                <a:cubicBezTo>
                  <a:pt x="46833" y="384285"/>
                  <a:pt x="111126" y="293803"/>
                  <a:pt x="149231" y="228009"/>
                </a:cubicBezTo>
                <a:cubicBezTo>
                  <a:pt x="187336" y="162215"/>
                  <a:pt x="234039" y="60850"/>
                  <a:pt x="251731" y="26070"/>
                </a:cubicBezTo>
                <a:lnTo>
                  <a:pt x="255383" y="19328"/>
                </a:lnTo>
                <a:cubicBezTo>
                  <a:pt x="262543" y="6104"/>
                  <a:pt x="271988" y="-334"/>
                  <a:pt x="281371" y="127"/>
                </a:cubicBezTo>
                <a:cubicBezTo>
                  <a:pt x="281609" y="5"/>
                  <a:pt x="281850" y="0"/>
                  <a:pt x="2820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620" noProof="1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50"/>
            <a:ext cx="4165200" cy="1600372"/>
          </a:xfrm>
        </p:spPr>
        <p:txBody>
          <a:bodyPr anchor="t">
            <a:normAutofit/>
          </a:bodyPr>
          <a:lstStyle>
            <a:lvl1pPr>
              <a:defRPr sz="3595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50"/>
            <a:ext cx="6170400" cy="5404181"/>
          </a:xfrm>
        </p:spPr>
        <p:txBody>
          <a:bodyPr/>
          <a:lstStyle>
            <a:lvl1pPr marL="0" indent="0">
              <a:buNone/>
              <a:defRPr sz="3200"/>
            </a:lvl1pPr>
            <a:lvl2pPr marL="456565" indent="0">
              <a:buNone/>
              <a:defRPr sz="2800"/>
            </a:lvl2pPr>
            <a:lvl3pPr marL="914400" indent="0">
              <a:buNone/>
              <a:defRPr sz="2400"/>
            </a:lvl3pPr>
            <a:lvl4pPr marL="1370965" indent="0">
              <a:buNone/>
              <a:defRPr sz="2000"/>
            </a:lvl4pPr>
            <a:lvl5pPr marL="1828800" indent="0">
              <a:buNone/>
              <a:defRPr sz="2000"/>
            </a:lvl5pPr>
            <a:lvl6pPr marL="2285365" indent="0">
              <a:buNone/>
              <a:defRPr sz="2000"/>
            </a:lvl6pPr>
            <a:lvl7pPr marL="2743835" indent="0">
              <a:buNone/>
              <a:defRPr sz="2000"/>
            </a:lvl7pPr>
            <a:lvl8pPr marL="3201670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621"/>
            <a:ext cx="4165200" cy="381199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6565" indent="0">
              <a:buNone/>
              <a:defRPr sz="1405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800" indent="0">
              <a:buNone/>
              <a:defRPr sz="1000"/>
            </a:lvl5pPr>
            <a:lvl6pPr marL="2285365" indent="0">
              <a:buNone/>
              <a:defRPr sz="1000"/>
            </a:lvl6pPr>
            <a:lvl7pPr marL="2743835" indent="0">
              <a:buNone/>
              <a:defRPr sz="1000"/>
            </a:lvl7pPr>
            <a:lvl8pPr marL="3201670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4"/>
            </p:custDataLst>
          </p:nvPr>
        </p:nvSpPr>
        <p:spPr bwMode="auto">
          <a:xfrm>
            <a:off x="838200" y="365164"/>
            <a:ext cx="10515600" cy="132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5"/>
            </p:custDataLst>
          </p:nvPr>
        </p:nvSpPr>
        <p:spPr bwMode="auto">
          <a:xfrm>
            <a:off x="838200" y="1825821"/>
            <a:ext cx="10515600" cy="4351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7033"/>
            <a:ext cx="2743200" cy="365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lnSpc>
                <a:spcPct val="120000"/>
              </a:lnSpc>
              <a:buFontTx/>
              <a:buNone/>
              <a:defRPr sz="1200" noProof="1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7033"/>
            <a:ext cx="4114800" cy="365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lnSpc>
                <a:spcPct val="120000"/>
              </a:lnSpc>
              <a:buFontTx/>
              <a:buNone/>
              <a:defRPr sz="1200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7033"/>
            <a:ext cx="2743200" cy="365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fontAlgn="auto">
              <a:lnSpc>
                <a:spcPct val="120000"/>
              </a:lnSpc>
              <a:buFontTx/>
              <a:buNone/>
              <a:defRPr sz="1200" noProof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buFontTx/>
              <a:buNone/>
              <a:defRPr/>
            </a:pPr>
            <a:endParaRPr lang="zh-CN" altLang="en-US" sz="1620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 kern="1200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595959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ct val="20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67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28.wdp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97264" y="1312521"/>
            <a:ext cx="7941363" cy="1817279"/>
          </a:xfrm>
        </p:spPr>
        <p:txBody>
          <a:bodyPr>
            <a:noAutofit/>
          </a:bodyPr>
          <a:p>
            <a:r>
              <a:rPr lang="en-US" altLang="zh-CN" sz="4315"/>
              <a:t>HVV</a:t>
            </a:r>
            <a:r>
              <a:rPr lang="zh-CN" altLang="en-US" sz="4315"/>
              <a:t>蓝队经验</a:t>
            </a:r>
            <a:r>
              <a:rPr lang="zh-CN" altLang="en-US" sz="4315"/>
              <a:t>总结</a:t>
            </a:r>
            <a:endParaRPr lang="zh-CN" altLang="en-US" sz="4315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94401" y="3684088"/>
            <a:ext cx="6003578" cy="590613"/>
          </a:xfrm>
        </p:spPr>
        <p:txBody>
          <a:bodyPr>
            <a:noAutofit/>
          </a:bodyPr>
          <a:p>
            <a:r>
              <a:rPr lang="zh-CN" altLang="en-US" sz="2875"/>
              <a:t>分享人：许书</a:t>
            </a:r>
            <a:r>
              <a:rPr lang="zh-CN" altLang="en-US" sz="2875"/>
              <a:t>健</a:t>
            </a:r>
            <a:endParaRPr lang="zh-CN" altLang="en-US" sz="287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203" y="1889604"/>
            <a:ext cx="3008750" cy="3913202"/>
          </a:xfrm>
        </p:spPr>
        <p:txBody>
          <a:bodyPr>
            <a:normAutofit/>
          </a:bodyPr>
          <a:p>
            <a:r>
              <a:rPr lang="zh-CN" altLang="en-US"/>
              <a:t>目的</a:t>
            </a:r>
            <a:endParaRPr lang="zh-CN" altLang="en-US"/>
          </a:p>
          <a:p>
            <a:pPr lvl="1"/>
            <a:r>
              <a:rPr lang="zh-CN" altLang="en-US"/>
              <a:t>减少护网被攻击面</a:t>
            </a:r>
            <a:endParaRPr lang="zh-CN" altLang="en-US"/>
          </a:p>
          <a:p>
            <a:pPr lvl="1"/>
            <a:r>
              <a:rPr lang="zh-CN" altLang="en-US"/>
              <a:t>主动发现安全风险</a:t>
            </a:r>
            <a:endParaRPr lang="zh-CN" altLang="en-US"/>
          </a:p>
          <a:p>
            <a:pPr lvl="1"/>
            <a:r>
              <a:rPr lang="zh-CN" altLang="en-US"/>
              <a:t>闭环潜伏安全隐患</a:t>
            </a:r>
            <a:endParaRPr lang="zh-CN" altLang="en-US"/>
          </a:p>
          <a:p>
            <a:pPr lvl="1"/>
            <a:r>
              <a:rPr lang="zh-CN" altLang="en-US"/>
              <a:t>了解自身安全现状</a:t>
            </a:r>
            <a:endParaRPr lang="zh-CN" altLang="en-US"/>
          </a:p>
          <a:p>
            <a:pPr lvl="1"/>
            <a:r>
              <a:rPr lang="zh-CN" altLang="en-US"/>
              <a:t>完善安全监控能力</a:t>
            </a:r>
            <a:endParaRPr lang="zh-CN" altLang="en-US"/>
          </a:p>
          <a:p>
            <a:pPr lvl="1"/>
            <a:r>
              <a:rPr lang="zh-CN" altLang="en-US"/>
              <a:t>提高安全防护能力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护网工作整体流程 </a:t>
            </a:r>
            <a:r>
              <a:rPr lang="en-US" altLang="zh-CN" sz="3595">
                <a:sym typeface="+mn-ea"/>
              </a:rPr>
              <a:t>—— </a:t>
            </a:r>
            <a:r>
              <a:rPr lang="zh-CN" altLang="en-US" sz="3595">
                <a:sym typeface="+mn-ea"/>
              </a:rPr>
              <a:t>备战阶段</a:t>
            </a:r>
            <a:endParaRPr lang="zh-CN" altLang="en-US" sz="3595"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5501640" y="1889760"/>
            <a:ext cx="4645660" cy="463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109630" tIns="54815" rIns="109630" bIns="54815" numCol="1" anchor="t" anchorCtr="0" compatLnSpc="1"/>
          <a:lstStyle>
            <a:lvl1pPr marL="190500" indent="-190500" algn="l" rtl="0" fontAlgn="base">
              <a:lnSpc>
                <a:spcPct val="120000"/>
              </a:lnSpc>
              <a:spcBef>
                <a:spcPct val="167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72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7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953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334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715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098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9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0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1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工作（护网前两个月）——自查</a:t>
            </a:r>
            <a:endParaRPr lang="zh-CN" altLang="en-US" sz="2000"/>
          </a:p>
          <a:p>
            <a:pPr lvl="1"/>
            <a:r>
              <a:rPr lang="zh-CN" altLang="en-US" sz="2000"/>
              <a:t>网络安全架构分析</a:t>
            </a:r>
            <a:endParaRPr lang="zh-CN" altLang="en-US" sz="2000"/>
          </a:p>
          <a:p>
            <a:pPr lvl="1"/>
            <a:r>
              <a:rPr lang="zh-CN" altLang="en-US" sz="2000"/>
              <a:t>护网保障资产梳理</a:t>
            </a:r>
            <a:endParaRPr lang="zh-CN" altLang="en-US" sz="2000"/>
          </a:p>
          <a:p>
            <a:pPr lvl="1"/>
            <a:r>
              <a:rPr lang="zh-CN" altLang="en-US" sz="2000"/>
              <a:t>全面基础安全检查</a:t>
            </a:r>
            <a:endParaRPr lang="zh-CN" altLang="en-US" sz="2000"/>
          </a:p>
          <a:p>
            <a:pPr lvl="1"/>
            <a:r>
              <a:rPr lang="zh-CN" altLang="en-US" sz="2000"/>
              <a:t>业务系统风险分析</a:t>
            </a:r>
            <a:endParaRPr lang="zh-CN" altLang="en-US" sz="2000"/>
          </a:p>
          <a:p>
            <a:pPr lvl="1"/>
            <a:r>
              <a:rPr lang="zh-CN" altLang="en-US" sz="2000"/>
              <a:t>内部账号安全审计</a:t>
            </a:r>
            <a:endParaRPr lang="zh-CN" altLang="en-US" sz="2000"/>
          </a:p>
          <a:p>
            <a:pPr lvl="1"/>
            <a:r>
              <a:rPr lang="zh-CN" altLang="en-US" sz="2000"/>
              <a:t>安全能力缺陷补充</a:t>
            </a:r>
            <a:endParaRPr lang="zh-CN" altLang="en-US" sz="2000"/>
          </a:p>
          <a:p>
            <a:pPr lvl="1"/>
            <a:r>
              <a:rPr lang="zh-CN" altLang="en-US" sz="2000"/>
              <a:t>整体安全策略优化</a:t>
            </a:r>
            <a:endParaRPr lang="zh-CN" altLang="en-US" sz="2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380" y="334449"/>
            <a:ext cx="8157579" cy="64164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203" y="1889604"/>
            <a:ext cx="3008750" cy="3913202"/>
          </a:xfrm>
        </p:spPr>
        <p:txBody>
          <a:bodyPr>
            <a:normAutofit/>
          </a:bodyPr>
          <a:p>
            <a:r>
              <a:rPr lang="zh-CN" altLang="en-US"/>
              <a:t>目的</a:t>
            </a:r>
            <a:endParaRPr lang="zh-CN" altLang="en-US"/>
          </a:p>
          <a:p>
            <a:pPr lvl="1"/>
            <a:r>
              <a:rPr lang="zh-CN" altLang="en-US"/>
              <a:t>建立护网保障机制</a:t>
            </a:r>
            <a:endParaRPr lang="zh-CN" altLang="en-US"/>
          </a:p>
          <a:p>
            <a:pPr lvl="1"/>
            <a:r>
              <a:rPr lang="zh-CN" altLang="en-US"/>
              <a:t>熟悉应急响应流程</a:t>
            </a:r>
            <a:endParaRPr lang="zh-CN" altLang="en-US"/>
          </a:p>
          <a:p>
            <a:pPr lvl="1"/>
            <a:r>
              <a:rPr lang="zh-CN" altLang="en-US"/>
              <a:t>提高内部安全意识</a:t>
            </a:r>
            <a:endParaRPr lang="zh-CN" altLang="en-US"/>
          </a:p>
          <a:p>
            <a:pPr lvl="1"/>
            <a:r>
              <a:rPr lang="zh-CN" altLang="en-US"/>
              <a:t>检验护网保障能力</a:t>
            </a:r>
            <a:endParaRPr lang="zh-CN" altLang="en-US"/>
          </a:p>
          <a:p>
            <a:pPr lvl="1"/>
            <a:r>
              <a:rPr lang="zh-CN" altLang="en-US"/>
              <a:t>磨合护网保障团队</a:t>
            </a:r>
            <a:endParaRPr lang="zh-CN" altLang="en-US"/>
          </a:p>
          <a:p>
            <a:pPr lvl="1"/>
            <a:r>
              <a:rPr lang="zh-CN" altLang="en-US"/>
              <a:t>主动改进自身不足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护网工作整体流程 </a:t>
            </a:r>
            <a:r>
              <a:rPr lang="en-US" altLang="zh-CN" sz="3595">
                <a:sym typeface="+mn-ea"/>
              </a:rPr>
              <a:t>—— </a:t>
            </a:r>
            <a:r>
              <a:rPr lang="zh-CN" altLang="en-US" sz="3595">
                <a:sym typeface="+mn-ea"/>
              </a:rPr>
              <a:t>临战阶段</a:t>
            </a:r>
            <a:endParaRPr lang="zh-CN" altLang="en-US" sz="3595"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5415280" y="1889760"/>
            <a:ext cx="4972050" cy="463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109630" tIns="54815" rIns="109630" bIns="54815" numCol="1" anchor="t" anchorCtr="0" compatLnSpc="1"/>
          <a:lstStyle>
            <a:lvl1pPr marL="190500" indent="-190500" algn="l" rtl="0" fontAlgn="base">
              <a:lnSpc>
                <a:spcPct val="120000"/>
              </a:lnSpc>
              <a:spcBef>
                <a:spcPct val="167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72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7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953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334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715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098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9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0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1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工作（护网前一个月）——预演</a:t>
            </a:r>
            <a:endParaRPr lang="zh-CN" altLang="en-US" sz="2000"/>
          </a:p>
          <a:p>
            <a:pPr lvl="1"/>
            <a:r>
              <a:rPr lang="zh-CN" altLang="en-US" sz="2000"/>
              <a:t>护网保障团队组建</a:t>
            </a:r>
            <a:endParaRPr lang="zh-CN" altLang="en-US" sz="2000"/>
          </a:p>
          <a:p>
            <a:pPr lvl="1"/>
            <a:r>
              <a:rPr lang="zh-CN" altLang="en-US" sz="2000"/>
              <a:t>应急场景演练开展</a:t>
            </a:r>
            <a:endParaRPr lang="zh-CN" altLang="en-US" sz="2000"/>
          </a:p>
          <a:p>
            <a:pPr lvl="1"/>
            <a:r>
              <a:rPr lang="zh-CN" altLang="en-US" sz="2000"/>
              <a:t>应急场景预案调整</a:t>
            </a:r>
            <a:endParaRPr lang="zh-CN" altLang="en-US" sz="2000"/>
          </a:p>
          <a:p>
            <a:pPr lvl="1"/>
            <a:r>
              <a:rPr lang="zh-CN" altLang="en-US" sz="2000"/>
              <a:t>安全意识宣贯培训</a:t>
            </a:r>
            <a:endParaRPr lang="zh-CN" altLang="en-US" sz="2000"/>
          </a:p>
          <a:p>
            <a:pPr lvl="1"/>
            <a:r>
              <a:rPr lang="zh-CN" altLang="en-US" sz="2000"/>
              <a:t>红蓝对抗攻防演练</a:t>
            </a:r>
            <a:endParaRPr lang="zh-CN" altLang="en-US" sz="2000"/>
          </a:p>
          <a:p>
            <a:pPr lvl="1"/>
            <a:r>
              <a:rPr lang="zh-CN" altLang="en-US" sz="2000"/>
              <a:t>保障机制调整优化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2668" y="258089"/>
            <a:ext cx="10294613" cy="6263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350" y="1889760"/>
            <a:ext cx="3870960" cy="3913505"/>
          </a:xfrm>
        </p:spPr>
        <p:txBody>
          <a:bodyPr>
            <a:normAutofit/>
          </a:bodyPr>
          <a:p>
            <a:r>
              <a:rPr lang="zh-CN" altLang="en-US"/>
              <a:t>目的</a:t>
            </a:r>
            <a:endParaRPr lang="zh-CN" altLang="en-US"/>
          </a:p>
          <a:p>
            <a:pPr lvl="1"/>
            <a:r>
              <a:rPr lang="zh-CN" altLang="en-US"/>
              <a:t>避免非必要减分情况</a:t>
            </a:r>
            <a:endParaRPr lang="zh-CN" altLang="en-US"/>
          </a:p>
          <a:p>
            <a:pPr lvl="1"/>
            <a:r>
              <a:rPr lang="zh-CN" altLang="en-US"/>
              <a:t>提前进行攻击拦截</a:t>
            </a:r>
            <a:endParaRPr lang="zh-CN" altLang="en-US"/>
          </a:p>
          <a:p>
            <a:pPr lvl="1"/>
            <a:r>
              <a:rPr lang="zh-CN" altLang="en-US"/>
              <a:t>主动获取各项加分项</a:t>
            </a:r>
            <a:endParaRPr lang="zh-CN" altLang="en-US"/>
          </a:p>
          <a:p>
            <a:pPr lvl="1"/>
            <a:r>
              <a:rPr lang="zh-CN" altLang="en-US"/>
              <a:t>及时控制安全风险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护网工作整体流程 </a:t>
            </a:r>
            <a:r>
              <a:rPr lang="en-US" altLang="zh-CN" sz="3595">
                <a:sym typeface="+mn-ea"/>
              </a:rPr>
              <a:t>—— </a:t>
            </a:r>
            <a:r>
              <a:rPr lang="zh-CN" altLang="en-US" sz="3595">
                <a:sym typeface="+mn-ea"/>
              </a:rPr>
              <a:t>决战阶段</a:t>
            </a:r>
            <a:endParaRPr lang="zh-CN" altLang="en-US" sz="3595"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5980430" y="1621155"/>
            <a:ext cx="3764915" cy="5114290"/>
          </a:xfrm>
          <a:prstGeom prst="rect">
            <a:avLst/>
          </a:prstGeom>
          <a:noFill/>
          <a:ln>
            <a:noFill/>
          </a:ln>
        </p:spPr>
        <p:txBody>
          <a:bodyPr vert="horz" wrap="square" lIns="109630" tIns="54815" rIns="109630" bIns="54815" numCol="1" anchor="t" anchorCtr="0" compatLnSpc="1"/>
          <a:lstStyle>
            <a:lvl1pPr marL="190500" indent="-190500" algn="l" rtl="0" fontAlgn="base">
              <a:lnSpc>
                <a:spcPct val="120000"/>
              </a:lnSpc>
              <a:spcBef>
                <a:spcPct val="167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72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7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953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334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715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098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9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0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1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/>
              <a:t>工作（持续2周）——保障</a:t>
            </a:r>
            <a:endParaRPr lang="zh-CN" altLang="en-US" sz="2000"/>
          </a:p>
          <a:p>
            <a:pPr lvl="1"/>
            <a:r>
              <a:rPr lang="zh-CN" altLang="en-US" sz="2000"/>
              <a:t>通告处置</a:t>
            </a:r>
            <a:endParaRPr lang="zh-CN" altLang="en-US" sz="2000"/>
          </a:p>
          <a:p>
            <a:pPr lvl="1"/>
            <a:r>
              <a:rPr lang="zh-CN" altLang="en-US" sz="2000"/>
              <a:t>封堵封禁</a:t>
            </a:r>
            <a:endParaRPr lang="zh-CN" altLang="en-US" sz="2000"/>
          </a:p>
          <a:p>
            <a:pPr lvl="1"/>
            <a:r>
              <a:rPr lang="zh-CN" altLang="en-US" sz="2000"/>
              <a:t>监控预警</a:t>
            </a:r>
            <a:endParaRPr lang="zh-CN" altLang="en-US" sz="2000"/>
          </a:p>
          <a:p>
            <a:pPr lvl="1"/>
            <a:r>
              <a:rPr lang="zh-CN" altLang="en-US" sz="2000"/>
              <a:t>分析研判</a:t>
            </a:r>
            <a:endParaRPr lang="zh-CN" altLang="en-US" sz="2000"/>
          </a:p>
          <a:p>
            <a:pPr lvl="1"/>
            <a:r>
              <a:rPr lang="zh-CN" altLang="en-US" sz="2000"/>
              <a:t>应急响应</a:t>
            </a:r>
            <a:endParaRPr lang="zh-CN" altLang="en-US" sz="2000"/>
          </a:p>
          <a:p>
            <a:pPr lvl="1"/>
            <a:r>
              <a:rPr lang="zh-CN" altLang="en-US" sz="2000"/>
              <a:t>策略优化</a:t>
            </a:r>
            <a:endParaRPr lang="zh-CN" altLang="en-US" sz="2000"/>
          </a:p>
          <a:p>
            <a:pPr lvl="1"/>
            <a:r>
              <a:rPr lang="zh-CN" altLang="en-US" sz="2000"/>
              <a:t>安全巡检</a:t>
            </a:r>
            <a:endParaRPr lang="zh-CN" altLang="en-US" sz="20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" y="499110"/>
            <a:ext cx="11568430" cy="5859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1755696" y="594593"/>
            <a:ext cx="9451067" cy="68214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护网工作整体流程 </a:t>
            </a:r>
            <a:r>
              <a:rPr lang="en-US" altLang="zh-CN" sz="3595">
                <a:sym typeface="+mn-ea"/>
              </a:rPr>
              <a:t>—— </a:t>
            </a:r>
            <a:r>
              <a:rPr lang="zh-CN" altLang="en-US" sz="3595">
                <a:sym typeface="+mn-ea"/>
              </a:rPr>
              <a:t>参与厂商及角色分工</a:t>
            </a:r>
            <a:endParaRPr lang="zh-CN" altLang="en-US" sz="3595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9477" y="1744192"/>
            <a:ext cx="9853807" cy="453444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1647746" y="479658"/>
            <a:ext cx="4913580" cy="68214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告警事件处置总体流程</a:t>
            </a:r>
            <a:endParaRPr lang="zh-CN" altLang="en-US" sz="3595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2415" y="1095375"/>
            <a:ext cx="8860155" cy="53613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342900" indent="-342900" eaLnBrk="1" latinLnBrk="0" hangingPunct="1">
              <a:lnSpc>
                <a:spcPct val="160000"/>
              </a:lnSpc>
              <a:spcBef>
                <a:spcPts val="0"/>
              </a:spcBef>
              <a:buAutoNum type="arabicPeriod"/>
            </a:pPr>
            <a:r>
              <a:rPr lang="zh-CN" altLang="en-US" sz="2160"/>
              <a:t>熟知每日报告格式、流程以及对接人。</a:t>
            </a:r>
            <a:endParaRPr lang="zh-CN" altLang="en-US" sz="2160"/>
          </a:p>
          <a:p>
            <a:pPr marL="342900" indent="-342900" eaLnBrk="1" latinLnBrk="0" hangingPunct="1">
              <a:lnSpc>
                <a:spcPct val="160000"/>
              </a:lnSpc>
              <a:spcBef>
                <a:spcPts val="0"/>
              </a:spcBef>
              <a:buAutoNum type="arabicPeriod"/>
            </a:pPr>
            <a:r>
              <a:rPr lang="zh-CN" altLang="en-US" sz="2160"/>
              <a:t>每5-10分钟刷新一次告警列表（网页漏洞利用、webshell上传和命令执行），统计攻击IP，将IP同步到研判组，需排除负载和代理类设备，避免影响业务。</a:t>
            </a:r>
            <a:endParaRPr lang="zh-CN" altLang="en-US" sz="2160"/>
          </a:p>
          <a:p>
            <a:pPr marL="342900" indent="-342900" eaLnBrk="1" latinLnBrk="0" hangingPunct="1">
              <a:lnSpc>
                <a:spcPct val="160000"/>
              </a:lnSpc>
              <a:spcBef>
                <a:spcPts val="0"/>
              </a:spcBef>
              <a:buAutoNum type="arabicPeriod"/>
            </a:pPr>
            <a:r>
              <a:rPr lang="zh-CN" altLang="en-US" sz="2160"/>
              <a:t>重点关注攻击结果：成功和失陷的告警，发现攻击成功实践后上报研判组进行分析研判；4. 重点关注告警信息：网页漏洞利用、webshell上传、weblogic反序列化、文件上传、FTP爆破、SSH爆破、数据库爆破、web登录入口爆破；</a:t>
            </a:r>
            <a:endParaRPr lang="zh-CN" altLang="en-US" sz="2160"/>
          </a:p>
          <a:p>
            <a:pPr marL="342900" indent="-342900" eaLnBrk="1" latinLnBrk="0" hangingPunct="1">
              <a:lnSpc>
                <a:spcPct val="160000"/>
              </a:lnSpc>
              <a:spcBef>
                <a:spcPts val="0"/>
              </a:spcBef>
              <a:buAutoNum type="arabicPeriod"/>
            </a:pPr>
            <a:r>
              <a:rPr lang="zh-CN" altLang="en-US" sz="2160"/>
              <a:t>每日收集合规类信息：弱口令、SQL语句查询、敏感信息泄露；6. 负责配合查询日志信息，提供日志给研判和溯源组进行分析溯源；</a:t>
            </a:r>
            <a:endParaRPr lang="zh-CN" altLang="en-US" sz="216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监控技巧</a:t>
            </a:r>
            <a:endParaRPr lang="zh-CN" altLang="en-US" sz="3595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pPr marL="342900" indent="-342900" eaLnBrk="1" latinLnBrk="0" hangingPunct="1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/>
              <a:t>观察请求所使用的协议，观测其是否为正常业务功能点该有的请求。</a:t>
            </a:r>
            <a:endParaRPr lang="zh-CN" altLang="en-US"/>
          </a:p>
          <a:p>
            <a:pPr marL="342900" indent="-342900" eaLnBrk="1" latinLnBrk="0" hangingPunct="1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/>
              <a:t>通过监控平台对此告警进行筛选，观察其是否在护网</a:t>
            </a:r>
            <a:r>
              <a:rPr lang="zh-CN" altLang="en-US"/>
              <a:t>开始前就已经出现。</a:t>
            </a:r>
            <a:endParaRPr lang="zh-CN" altLang="en-US"/>
          </a:p>
          <a:p>
            <a:pPr marL="342900" indent="-342900" eaLnBrk="1" latinLnBrk="0" hangingPunct="1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/>
              <a:t>根据不同漏洞类型，进行专一的排除，例如：设备报了一个</a:t>
            </a:r>
            <a:r>
              <a:rPr lang="en-US" altLang="zh-CN"/>
              <a:t>RCE</a:t>
            </a:r>
            <a:r>
              <a:rPr lang="zh-CN" altLang="en-US"/>
              <a:t>，配合请求包具体内容，观察其是否成功执行，执行的命令是否存在可控变量，参数，如果成功执行，回溯命令执行链 ；</a:t>
            </a:r>
            <a:endParaRPr lang="zh-CN" altLang="en-US"/>
          </a:p>
          <a:p>
            <a:pPr marL="342900" indent="-342900" eaLnBrk="1" latinLnBrk="0" hangingPunct="1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zh-CN" altLang="en-US"/>
              <a:t>多设备联动排除，检索攻击</a:t>
            </a:r>
            <a:r>
              <a:rPr lang="en-US" altLang="zh-CN"/>
              <a:t>ip</a:t>
            </a:r>
            <a:r>
              <a:rPr lang="zh-CN" altLang="en-US"/>
              <a:t>是否在其他监控设备也出现，通过情报中心或威胁分析平台对</a:t>
            </a:r>
            <a:r>
              <a:rPr lang="en-US" altLang="zh-CN"/>
              <a:t>ip</a:t>
            </a:r>
            <a:r>
              <a:rPr lang="zh-CN" altLang="en-US"/>
              <a:t>来源，归属进行查询；</a:t>
            </a:r>
            <a:endParaRPr lang="zh-CN" altLang="en-US" sz="216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监控技巧 </a:t>
            </a:r>
            <a:r>
              <a:rPr lang="en-US" altLang="zh-CN" sz="3595">
                <a:sym typeface="+mn-ea"/>
              </a:rPr>
              <a:t>—— </a:t>
            </a:r>
            <a:r>
              <a:rPr lang="zh-CN" altLang="en-US" sz="3595">
                <a:sym typeface="+mn-ea"/>
              </a:rPr>
              <a:t>排除误报</a:t>
            </a:r>
            <a:endParaRPr lang="zh-CN" altLang="en-US" sz="3595"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pPr eaLnBrk="1" latinLnBrk="0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/>
              <a:t>熟知每日报告格式、流程以及对接人。</a:t>
            </a:r>
            <a:endParaRPr lang="zh-CN" altLang="en-US"/>
          </a:p>
          <a:p>
            <a:pPr eaLnBrk="1" latinLnBrk="0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/>
              <a:t>负责对护网期间各监控组上报的安全事件，进行研判分析，并给出研判结论和处置建议。</a:t>
            </a:r>
            <a:endParaRPr lang="zh-CN" altLang="en-US"/>
          </a:p>
          <a:p>
            <a:pPr eaLnBrk="1" latinLnBrk="0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/>
              <a:t>结合安全告警信息，查看攻击事件、攻击特征、特征文件、攻击IP等判断是否入侵成功；每15-30分钟刷新1次告警，包括查看天眼分析平台，邮件沙箱，WAF，HIDS，SOC；</a:t>
            </a:r>
            <a:endParaRPr lang="zh-CN" altLang="en-US"/>
          </a:p>
          <a:p>
            <a:pPr eaLnBrk="1" latinLnBrk="0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/>
              <a:t>根据时间类型和重要程度，在事件平台对该告警事件进行研判和给出处置建议；</a:t>
            </a:r>
            <a:endParaRPr lang="zh-CN" altLang="en-US"/>
          </a:p>
          <a:p>
            <a:pPr eaLnBrk="1" latinLnBrk="0" hangingPunct="1">
              <a:lnSpc>
                <a:spcPct val="150000"/>
              </a:lnSpc>
              <a:spcBef>
                <a:spcPts val="0"/>
              </a:spcBef>
            </a:pPr>
            <a:r>
              <a:rPr lang="zh-CN" altLang="en-US"/>
              <a:t>提供专业建议协助处置组完成应急处置；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研判技巧 </a:t>
            </a:r>
            <a:r>
              <a:rPr lang="en-US" altLang="zh-CN" sz="3595">
                <a:sym typeface="+mn-ea"/>
              </a:rPr>
              <a:t>—— </a:t>
            </a:r>
            <a:r>
              <a:rPr lang="zh-CN" altLang="en-US" sz="3595">
                <a:sym typeface="+mn-ea"/>
              </a:rPr>
              <a:t>多平台联动研判</a:t>
            </a:r>
            <a:endParaRPr lang="zh-CN" altLang="en-US" sz="3595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>
              <a:lnSpc>
                <a:spcPct val="150000"/>
              </a:lnSpc>
            </a:pPr>
            <a:r>
              <a:rPr lang="zh-CN" altLang="en-US" sz="2875"/>
              <a:t>灵活利用互联网上的 ，结合相关群聊组织动向，根据相关群成员是否有异常举动（如发布异常链接等）进行，根据已到的获取基本信息（社交id，qq账号，邮箱等）进行反向钓鱼同时利用各种应用的身份验证手段进行手机号，身份证号调查等。</a:t>
            </a:r>
            <a:endParaRPr lang="en-US" altLang="zh-CN" sz="2875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溯源技巧 </a:t>
            </a:r>
            <a:r>
              <a:rPr lang="en-US" altLang="zh-CN" sz="3595">
                <a:sym typeface="+mn-ea"/>
              </a:rPr>
              <a:t>—— </a:t>
            </a:r>
            <a:r>
              <a:rPr lang="zh-CN" altLang="en-US" sz="3595">
                <a:sym typeface="+mn-ea"/>
              </a:rPr>
              <a:t>社工层面</a:t>
            </a:r>
            <a:endParaRPr lang="zh-CN" altLang="en-US" sz="3595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9827" y="1734294"/>
            <a:ext cx="9444976" cy="4351724"/>
          </a:xfrm>
        </p:spPr>
        <p:txBody>
          <a:bodyPr>
            <a:normAutofit fontScale="90000"/>
          </a:bodyPr>
          <a:p>
            <a:pPr eaLnBrk="1" latinLnBrk="0" hangingPunct="1">
              <a:lnSpc>
                <a:spcPct val="140000"/>
              </a:lnSpc>
              <a:spcBef>
                <a:spcPts val="0"/>
              </a:spcBef>
            </a:pPr>
            <a:r>
              <a:rPr lang="zh-CN" altLang="en-US" sz="2875"/>
              <a:t>攻击源捕获</a:t>
            </a:r>
            <a:endParaRPr lang="zh-CN" altLang="en-US" sz="2875"/>
          </a:p>
          <a:p>
            <a:pPr eaLnBrk="1" latinLnBrk="0" hangingPunct="1">
              <a:lnSpc>
                <a:spcPct val="140000"/>
              </a:lnSpc>
              <a:spcBef>
                <a:spcPts val="0"/>
              </a:spcBef>
            </a:pPr>
            <a:r>
              <a:rPr lang="zh-CN" altLang="en-US" sz="2875"/>
              <a:t>安全设备报警，如扫描IP、威胁阻断、病毒木马、入侵事件等</a:t>
            </a:r>
            <a:endParaRPr lang="zh-CN" altLang="en-US" sz="2875"/>
          </a:p>
          <a:p>
            <a:pPr eaLnBrk="1" latinLnBrk="0" hangingPunct="1">
              <a:lnSpc>
                <a:spcPct val="140000"/>
              </a:lnSpc>
              <a:spcBef>
                <a:spcPts val="0"/>
              </a:spcBef>
            </a:pPr>
            <a:r>
              <a:rPr lang="zh-CN" altLang="en-US" sz="2875"/>
              <a:t>日志与流量分析，异常的通讯流量、攻击源与攻击目标等</a:t>
            </a:r>
            <a:endParaRPr lang="zh-CN" altLang="en-US" sz="2875"/>
          </a:p>
          <a:p>
            <a:pPr eaLnBrk="1" latinLnBrk="0" hangingPunct="1">
              <a:lnSpc>
                <a:spcPct val="140000"/>
              </a:lnSpc>
              <a:spcBef>
                <a:spcPts val="0"/>
              </a:spcBef>
            </a:pPr>
            <a:r>
              <a:rPr lang="zh-CN" altLang="en-US" sz="2875"/>
              <a:t>服务器资源异常，异常的文件、账号、进程、端口，启动项、计划任务和服务等邮件钓鱼，获取恶意文件样本、钓鱼网站URL等</a:t>
            </a:r>
            <a:endParaRPr lang="zh-CN" altLang="en-US" sz="2875"/>
          </a:p>
          <a:p>
            <a:pPr eaLnBrk="1" latinLnBrk="0" hangingPunct="1">
              <a:lnSpc>
                <a:spcPct val="140000"/>
              </a:lnSpc>
              <a:spcBef>
                <a:spcPts val="0"/>
              </a:spcBef>
            </a:pPr>
            <a:r>
              <a:rPr lang="zh-CN" altLang="en-US" sz="2875"/>
              <a:t>蜜罐系统，获取攻击者行为、意图的相关</a:t>
            </a:r>
            <a:r>
              <a:rPr lang="zh-CN" altLang="en-US" sz="2875"/>
              <a:t>信息</a:t>
            </a:r>
            <a:endParaRPr lang="zh-CN" altLang="en-US" sz="2875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溯源技巧 </a:t>
            </a:r>
            <a:r>
              <a:rPr lang="en-US" altLang="zh-CN" sz="3595">
                <a:sym typeface="+mn-ea"/>
              </a:rPr>
              <a:t>—— </a:t>
            </a:r>
            <a:r>
              <a:rPr lang="zh-CN" altLang="en-US" sz="3595">
                <a:sym typeface="+mn-ea"/>
              </a:rPr>
              <a:t>技术层面</a:t>
            </a:r>
            <a:endParaRPr lang="zh-CN" altLang="en-US" sz="3595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9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900" y="1008063"/>
            <a:ext cx="7696200" cy="5486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文本框 7"/>
          <p:cNvSpPr txBox="1"/>
          <p:nvPr/>
        </p:nvSpPr>
        <p:spPr>
          <a:xfrm>
            <a:off x="1130300" y="946150"/>
            <a:ext cx="10444163" cy="52927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latinLnBrk="1">
              <a:lnSpc>
                <a:spcPct val="100000"/>
              </a:lnSpc>
              <a:spcAft>
                <a:spcPct val="0"/>
              </a:spcAft>
              <a:buFontTx/>
              <a:buNone/>
            </a:pPr>
            <a:endParaRPr lang="zh-CN" altLang="en-US" sz="2400" b="1" dirty="0"/>
          </a:p>
          <a:p>
            <a:pPr marL="0" lvl="0" indent="0" latinLnBrk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000" b="1" dirty="0"/>
              <a:t>第二十六条  </a:t>
            </a:r>
            <a:r>
              <a:rPr lang="zh-CN" altLang="en-US" sz="1800" dirty="0"/>
              <a:t>开展网络安全认证、检测、风险评估等活动，向社会发布系统漏洞、计算机病毒、网络攻击、网络侵入等网络安全信 息，应当遵守国家有关规定。</a:t>
            </a:r>
            <a:endParaRPr lang="en-US" altLang="zh-CN" sz="1800" dirty="0"/>
          </a:p>
          <a:p>
            <a:pPr marL="0" lvl="0" indent="0" latinLnBrk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1800" dirty="0"/>
              <a:t> </a:t>
            </a:r>
            <a:endParaRPr lang="en-US" altLang="zh-CN" sz="1800" dirty="0"/>
          </a:p>
          <a:p>
            <a:pPr marL="0" lvl="0" indent="0" latinLnBrk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000" b="1" dirty="0"/>
              <a:t>第二十七条  </a:t>
            </a:r>
            <a:r>
              <a:rPr lang="zh-CN" altLang="en-US" sz="1800" dirty="0"/>
              <a:t>任何个人和组织不得从事非法侵入他人网络、干扰他人网络正常功能、窃取网络数据等危害网络安全的活动；不得提 供专门用于从事侵入网络、干扰网络正常功能及防护措施、窃取网络数据等危害网络安全活动的程序、工具；明知他人从事危害 网络安全的活动的，不得为其提供技术支持、广告推广、支付结算等帮助。</a:t>
            </a:r>
            <a:endParaRPr lang="en-US" altLang="zh-CN" sz="1800" dirty="0"/>
          </a:p>
          <a:p>
            <a:pPr marL="0" lvl="0" indent="0" latinLnBrk="1">
              <a:lnSpc>
                <a:spcPct val="100000"/>
              </a:lnSpc>
              <a:spcAft>
                <a:spcPct val="0"/>
              </a:spcAft>
              <a:buFontTx/>
              <a:buNone/>
            </a:pPr>
            <a:endParaRPr lang="zh-CN" altLang="en-US" sz="1800" dirty="0"/>
          </a:p>
          <a:p>
            <a:pPr marL="0" lvl="0" indent="0" latinLnBrk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000" b="1" dirty="0"/>
              <a:t>第四十八条 </a:t>
            </a:r>
            <a:r>
              <a:rPr lang="zh-CN" altLang="en-US" sz="1800" dirty="0"/>
              <a:t>任何个人和组织发送的电子信息、提供的应用软件，不得设置恶意程序，不得含有法律、行政法规禁止发布或者传输 的信息。 电子信息发送服务提供者和应用软件下载服务提供者，应当履行安全管理义务，知道其用户有前款规定行为的，应当停止提供服 务，采取消除等处置措施，保存有关记录，并向有关主管部门报告。 </a:t>
            </a:r>
            <a:endParaRPr lang="en-US" altLang="zh-CN" sz="1800" dirty="0"/>
          </a:p>
          <a:p>
            <a:pPr marL="0" lvl="0" indent="0" latinLnBrk="1">
              <a:lnSpc>
                <a:spcPct val="100000"/>
              </a:lnSpc>
              <a:spcAft>
                <a:spcPct val="0"/>
              </a:spcAft>
              <a:buFontTx/>
              <a:buNone/>
            </a:pPr>
            <a:endParaRPr lang="en-US" altLang="zh-CN" sz="1800" dirty="0"/>
          </a:p>
          <a:p>
            <a:pPr marL="0" lvl="0" indent="0" latinLnBrk="1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2000" b="1" dirty="0"/>
              <a:t>第四十三条  </a:t>
            </a:r>
            <a:r>
              <a:rPr lang="zh-CN" altLang="en-US" sz="1800" dirty="0"/>
              <a:t>个人发现网络运营者违反法律、行政法规的规定或者双方的约定收集、使用其个人信息的，有权要求网络运营者删除 其个人信息；发现网络运营者收集、存储的其个人信息有错误的，有权要求网络运营者予以更正。网络运营者应当采取措施予以 删除或者更正。 第四十四条  任何个人和组织不得窃取或者以其他非法方式获取个人信息，不得非法出售或者非法向他人提供个人信息</a:t>
            </a:r>
            <a:endParaRPr lang="zh-CN" altLang="en-US" sz="1800" dirty="0"/>
          </a:p>
        </p:txBody>
      </p:sp>
      <p:sp>
        <p:nvSpPr>
          <p:cNvPr id="9221" name="文本框 8"/>
          <p:cNvSpPr txBox="1"/>
          <p:nvPr/>
        </p:nvSpPr>
        <p:spPr>
          <a:xfrm>
            <a:off x="0" y="363538"/>
            <a:ext cx="12192000" cy="860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0" rtl="0" eaLnBrk="0" fontAlgn="base" hangingPunct="0">
              <a:lnSpc>
                <a:spcPct val="130000"/>
              </a:lnSpc>
              <a:spcBef>
                <a:spcPct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kern="1200" spc="1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lnSpc>
                <a:spcPct val="100000"/>
              </a:lnSpc>
              <a:spcAft>
                <a:spcPct val="0"/>
              </a:spcAft>
              <a:buFontTx/>
              <a:buNone/>
            </a:pPr>
            <a:r>
              <a:rPr lang="zh-CN" altLang="en-US" sz="3200" b="1" dirty="0">
                <a:solidFill>
                  <a:srgbClr val="FF0000"/>
                </a:solidFill>
              </a:rPr>
              <a:t>网安的职业操守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0" lvl="0" indent="0">
              <a:lnSpc>
                <a:spcPct val="100000"/>
              </a:lnSpc>
              <a:spcAft>
                <a:spcPct val="0"/>
              </a:spcAft>
              <a:buFontTx/>
              <a:buNone/>
            </a:pPr>
            <a:endParaRPr lang="zh-CN" altLang="en-US" sz="1800" dirty="0"/>
          </a:p>
        </p:txBody>
      </p:sp>
      <p:sp>
        <p:nvSpPr>
          <p:cNvPr id="10" name="矩形 9"/>
          <p:cNvSpPr/>
          <p:nvPr/>
        </p:nvSpPr>
        <p:spPr>
          <a:xfrm>
            <a:off x="925513" y="1122363"/>
            <a:ext cx="10855325" cy="5170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6880" y="1592287"/>
            <a:ext cx="10515600" cy="4351805"/>
          </a:xfrm>
        </p:spPr>
        <p:txBody>
          <a:bodyPr>
            <a:normAutofit fontScale="70000"/>
          </a:bodyPr>
          <a:p>
            <a:pPr eaLnBrk="1" latinLnBrk="0" hangingPunct="1">
              <a:lnSpc>
                <a:spcPct val="160000"/>
              </a:lnSpc>
              <a:spcBef>
                <a:spcPts val="0"/>
              </a:spcBef>
            </a:pPr>
            <a:r>
              <a:rPr lang="zh-CN" altLang="en-US"/>
              <a:t>【禁止渗透行为】未经许可和授权，禁止对各类系统、IT 基础设施进行渗透测试等攻击行为，如有漏洞测试需求需逐层申请测试。</a:t>
            </a:r>
            <a:endParaRPr lang="zh-CN" altLang="en-US"/>
          </a:p>
          <a:p>
            <a:pPr eaLnBrk="1" latinLnBrk="0" hangingPunct="1">
              <a:lnSpc>
                <a:spcPct val="160000"/>
              </a:lnSpc>
              <a:spcBef>
                <a:spcPts val="0"/>
              </a:spcBef>
            </a:pPr>
            <a:r>
              <a:rPr lang="zh-CN" altLang="en-US"/>
              <a:t>【禁止扫描刺探内网】未经许可和授权，禁止对内网进行端口探测、资产发现或者漏洞扫描。</a:t>
            </a:r>
            <a:endParaRPr lang="zh-CN" altLang="en-US"/>
          </a:p>
          <a:p>
            <a:pPr eaLnBrk="1" latinLnBrk="0" hangingPunct="1">
              <a:lnSpc>
                <a:spcPct val="160000"/>
              </a:lnSpc>
              <a:spcBef>
                <a:spcPts val="0"/>
              </a:spcBef>
            </a:pPr>
            <a:r>
              <a:rPr lang="zh-CN" altLang="en-US"/>
              <a:t>【禁止关闭绕过奇安信安全设施】未经许可，禁止卸载奇安信终端管控软件、禁止绕过准入措施、禁止卸载安全防护软件、禁止停止服务器日志采集服务。如需进行前述操作的，需向信息安全部报批。</a:t>
            </a:r>
            <a:endParaRPr lang="zh-CN" altLang="en-US"/>
          </a:p>
          <a:p>
            <a:pPr eaLnBrk="1" latinLnBrk="0" hangingPunct="1">
              <a:lnSpc>
                <a:spcPct val="160000"/>
              </a:lnSpc>
              <a:spcBef>
                <a:spcPts val="0"/>
              </a:spcBef>
            </a:pPr>
            <a:r>
              <a:rPr lang="zh-CN" altLang="en-US"/>
              <a:t>【禁止使用远控软件】未经许可，禁止使用未经允许的远程控制软件从外网控制内网终端或服务器；禁止使用各类反向代理软件打通内外网。如需要进行前述操作的，需向逐层申请VPN。</a:t>
            </a:r>
            <a:endParaRPr lang="zh-CN" altLang="en-US"/>
          </a:p>
          <a:p>
            <a:pPr eaLnBrk="1" latinLnBrk="0" hangingPunct="1">
              <a:lnSpc>
                <a:spcPct val="160000"/>
              </a:lnSpc>
              <a:spcBef>
                <a:spcPts val="0"/>
              </a:spcBef>
            </a:pPr>
            <a:r>
              <a:rPr lang="zh-CN" altLang="en-US"/>
              <a:t>【禁止内部钓鱼】未经许可，禁止向邮箱投递伪造邮件、钓鱼邮件和含有恶意样本的邮件。传递样本或 IOC 的邮件，请务必在邮件中标明样本和链接有害，防止收件人误点。如需要进行前述操作的，需逐层做出申请，由信息安全部协助进行测试。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注意事项</a:t>
            </a:r>
            <a:endParaRPr lang="zh-CN" altLang="en-US" sz="3595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eaLnBrk="1" latinLnBrk="0" hangingPunct="1">
              <a:lnSpc>
                <a:spcPct val="180000"/>
              </a:lnSpc>
              <a:spcBef>
                <a:spcPts val="0"/>
              </a:spcBef>
            </a:pPr>
            <a:r>
              <a:rPr lang="zh-CN" altLang="en-US"/>
              <a:t>【禁止随意测试恶意样本】未经许可，禁止在办公网测试蠕虫、木马等恶意样本。</a:t>
            </a:r>
            <a:endParaRPr lang="zh-CN" altLang="en-US"/>
          </a:p>
          <a:p>
            <a:pPr eaLnBrk="1" latinLnBrk="0" hangingPunct="1">
              <a:lnSpc>
                <a:spcPct val="180000"/>
              </a:lnSpc>
              <a:spcBef>
                <a:spcPts val="0"/>
              </a:spcBef>
            </a:pPr>
            <a:r>
              <a:rPr lang="zh-CN" altLang="en-US"/>
              <a:t>【禁止私自发布互联网应用】未经许可，禁止私自将应用发布到互联网。</a:t>
            </a:r>
            <a:endParaRPr lang="zh-CN" altLang="en-US"/>
          </a:p>
          <a:p>
            <a:pPr eaLnBrk="1" latinLnBrk="0" hangingPunct="1">
              <a:lnSpc>
                <a:spcPct val="180000"/>
              </a:lnSpc>
              <a:spcBef>
                <a:spcPts val="0"/>
              </a:spcBef>
            </a:pPr>
            <a:r>
              <a:rPr lang="zh-CN" altLang="en-US"/>
              <a:t>【禁止私借账号密码】未经许可，禁止将个人所拥有的奇安信等账号和密码借给他人使用。个人账号密码包括但不限于邮箱账号密码、内部系统账号密码。</a:t>
            </a:r>
            <a:endParaRPr lang="zh-CN" altLang="en-US"/>
          </a:p>
          <a:p>
            <a:pPr eaLnBrk="1" latinLnBrk="0" hangingPunct="1">
              <a:lnSpc>
                <a:spcPct val="180000"/>
              </a:lnSpc>
              <a:spcBef>
                <a:spcPts val="0"/>
              </a:spcBef>
            </a:pPr>
            <a:r>
              <a:rPr lang="zh-CN" altLang="en-US"/>
              <a:t>【禁止第三方软件传输工作数据】禁止使用 QQ、微信等即时通信工具传输、备份内部数据。</a:t>
            </a:r>
            <a:endParaRPr lang="zh-CN" altLang="en-US"/>
          </a:p>
          <a:p>
            <a:pPr eaLnBrk="1" latinLnBrk="0" hangingPunct="1">
              <a:lnSpc>
                <a:spcPct val="180000"/>
              </a:lnSpc>
              <a:spcBef>
                <a:spcPts val="0"/>
              </a:spcBef>
            </a:pPr>
            <a:r>
              <a:rPr lang="zh-CN" altLang="en-US"/>
              <a:t>【禁止不总结报告】每天日报要通过蓝信发送给项目经理。</a:t>
            </a:r>
            <a:endParaRPr lang="zh-CN" altLang="en-US"/>
          </a:p>
          <a:p>
            <a:pPr eaLnBrk="1" latinLnBrk="0" hangingPunct="1">
              <a:lnSpc>
                <a:spcPct val="180000"/>
              </a:lnSpc>
              <a:spcBef>
                <a:spcPts val="0"/>
              </a:spcBef>
            </a:pPr>
            <a:r>
              <a:rPr lang="zh-CN" altLang="en-US"/>
              <a:t>【禁止迟到早退】每天要提前到工位，牢记打卡，不能出现漏打、晚打情况。</a:t>
            </a:r>
            <a:endParaRPr lang="zh-CN" altLang="en-US"/>
          </a:p>
          <a:p>
            <a:pPr eaLnBrk="1" latinLnBrk="0" hangingPunct="1">
              <a:lnSpc>
                <a:spcPct val="180000"/>
              </a:lnSpc>
              <a:spcBef>
                <a:spcPts val="0"/>
              </a:spcBef>
            </a:pPr>
            <a:r>
              <a:rPr lang="zh-CN" altLang="en-US"/>
              <a:t>【禁止未锁屏离开工位】不在电脑前一定要电脑锁屏。</a:t>
            </a:r>
            <a:endParaRPr lang="zh-CN" altLang="en-US"/>
          </a:p>
          <a:p>
            <a:pPr eaLnBrk="1" latinLnBrk="0" hangingPunct="1">
              <a:lnSpc>
                <a:spcPct val="180000"/>
              </a:lnSpc>
              <a:spcBef>
                <a:spcPts val="0"/>
              </a:spcBef>
            </a:pPr>
            <a:r>
              <a:rPr lang="zh-CN" altLang="en-US"/>
              <a:t>【禁止带毒上岗】及时修复系统安全漏洞，定期查杀病毒木马；</a:t>
            </a: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注意事项</a:t>
            </a:r>
            <a:endParaRPr lang="zh-CN" altLang="en-US" sz="3595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203" y="1716784"/>
            <a:ext cx="3298814" cy="4351724"/>
          </a:xfrm>
        </p:spPr>
        <p:txBody>
          <a:bodyPr>
            <a:noAutofit/>
          </a:bodyPr>
          <a:p>
            <a:pPr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3355"/>
              <a:t>内容要素：</a:t>
            </a:r>
            <a:endParaRPr lang="zh-CN" altLang="en-US" sz="3355"/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告警时间</a:t>
            </a:r>
            <a:endParaRPr lang="zh-CN" altLang="en-US" sz="2875"/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告警设备</a:t>
            </a:r>
            <a:endParaRPr lang="zh-CN" altLang="en-US" sz="2875"/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攻击IP（xff）</a:t>
            </a:r>
            <a:endParaRPr lang="zh-CN" altLang="en-US" sz="2875"/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受害IP</a:t>
            </a:r>
            <a:endParaRPr lang="zh-CN" altLang="en-US" sz="2875"/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威胁名称</a:t>
            </a:r>
            <a:endParaRPr lang="zh-CN" altLang="en-US" sz="2875"/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攻击结果</a:t>
            </a:r>
            <a:endParaRPr lang="zh-CN" altLang="en-US" sz="2875"/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处置建议</a:t>
            </a:r>
            <a:endParaRPr lang="zh-CN" altLang="en-US"/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endParaRPr lang="zh-CN" altLang="en-US" sz="2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报告编写 </a:t>
            </a:r>
            <a:r>
              <a:rPr lang="en-US" altLang="zh-CN" sz="3595">
                <a:sym typeface="+mn-ea"/>
              </a:rPr>
              <a:t>—— </a:t>
            </a:r>
            <a:r>
              <a:rPr lang="zh-CN" altLang="en-US" sz="3595">
                <a:sym typeface="+mn-ea"/>
              </a:rPr>
              <a:t>攻击事件上报</a:t>
            </a:r>
            <a:endParaRPr lang="zh-CN" altLang="en-US" sz="3595">
              <a:sym typeface="+mn-ea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4701256" y="1771599"/>
            <a:ext cx="6725530" cy="4351724"/>
          </a:xfrm>
          <a:prstGeom prst="rect">
            <a:avLst/>
          </a:prstGeom>
          <a:noFill/>
          <a:ln>
            <a:noFill/>
          </a:ln>
        </p:spPr>
        <p:txBody>
          <a:bodyPr vert="horz" wrap="square" lIns="109630" tIns="54815" rIns="109630" bIns="54815" numCol="1" anchor="t" anchorCtr="0" compatLnSpc="1">
            <a:noAutofit/>
          </a:bodyPr>
          <a:lstStyle>
            <a:lvl1pPr marL="190500" indent="-190500" algn="l" rtl="0" fontAlgn="base">
              <a:lnSpc>
                <a:spcPct val="120000"/>
              </a:lnSpc>
              <a:spcBef>
                <a:spcPct val="167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72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7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953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334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715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098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9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0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1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/>
              <a:t>示例：</a:t>
            </a:r>
            <a:endParaRPr lang="zh-CN" altLang="en-US" sz="2875"/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>
                <a:sym typeface="+mn-ea"/>
              </a:rPr>
              <a:t>攻击时间：2022-08-01 00:02:13</a:t>
            </a:r>
            <a:endParaRPr lang="zh-CN" altLang="en-US" sz="2400">
              <a:sym typeface="+mn-ea"/>
            </a:endParaRPr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>
                <a:sym typeface="+mn-ea"/>
              </a:rPr>
              <a:t>告警设备：宽带网天眼平台（10.136.23.23）攻击IP：10.30.138.16</a:t>
            </a:r>
            <a:endParaRPr lang="zh-CN" altLang="en-US" sz="2400">
              <a:sym typeface="+mn-ea"/>
            </a:endParaRPr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>
                <a:sym typeface="+mn-ea"/>
              </a:rPr>
              <a:t>XFF:10.30.139.227</a:t>
            </a:r>
            <a:endParaRPr lang="zh-CN" altLang="en-US" sz="2400">
              <a:sym typeface="+mn-ea"/>
            </a:endParaRPr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>
                <a:sym typeface="+mn-ea"/>
              </a:rPr>
              <a:t>受害IP：10.161.35.124</a:t>
            </a:r>
            <a:endParaRPr lang="zh-CN" altLang="en-US" sz="2400">
              <a:sym typeface="+mn-ea"/>
            </a:endParaRPr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>
                <a:sym typeface="+mn-ea"/>
              </a:rPr>
              <a:t>威胁名称：代码执行</a:t>
            </a:r>
            <a:endParaRPr lang="zh-CN" altLang="en-US" sz="2400">
              <a:sym typeface="+mn-ea"/>
            </a:endParaRPr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>
                <a:sym typeface="+mn-ea"/>
              </a:rPr>
              <a:t>攻击结果：成功</a:t>
            </a:r>
            <a:endParaRPr lang="zh-CN" altLang="en-US" sz="2400">
              <a:sym typeface="+mn-ea"/>
            </a:endParaRPr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400">
                <a:sym typeface="+mn-ea"/>
              </a:rPr>
              <a:t>处置建议：排查失陷面、主机下线排查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203" y="1716784"/>
            <a:ext cx="3886555" cy="4351724"/>
          </a:xfrm>
        </p:spPr>
        <p:txBody>
          <a:bodyPr>
            <a:noAutofit/>
          </a:bodyPr>
          <a:p>
            <a:pPr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3355"/>
              <a:t>内容要素：</a:t>
            </a:r>
            <a:endParaRPr lang="zh-CN" altLang="en-US" sz="3355"/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综述</a:t>
            </a:r>
            <a:endParaRPr lang="zh-CN" altLang="en-US" sz="2875">
              <a:sym typeface="+mn-ea"/>
            </a:endParaRPr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线索分析</a:t>
            </a:r>
            <a:endParaRPr lang="zh-CN" altLang="en-US" sz="2875">
              <a:sym typeface="+mn-ea"/>
            </a:endParaRPr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攻击者画像</a:t>
            </a:r>
            <a:endParaRPr lang="zh-CN" altLang="en-US" sz="2875">
              <a:sym typeface="+mn-ea"/>
            </a:endParaRPr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溯源分析过程</a:t>
            </a:r>
            <a:endParaRPr lang="zh-CN" altLang="en-US" sz="2875">
              <a:sym typeface="+mn-ea"/>
            </a:endParaRPr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2875">
                <a:sym typeface="+mn-ea"/>
              </a:rPr>
              <a:t>事件应急响应流程</a:t>
            </a:r>
            <a:endParaRPr lang="zh-CN" altLang="en-US" sz="2875">
              <a:sym typeface="+mn-ea"/>
            </a:endParaRPr>
          </a:p>
          <a:p>
            <a:pPr lvl="1" eaLnBrk="1" latinLnBrk="0" hangingPunct="1">
              <a:lnSpc>
                <a:spcPct val="120000"/>
              </a:lnSpc>
              <a:spcBef>
                <a:spcPts val="0"/>
              </a:spcBef>
            </a:pPr>
            <a:endParaRPr lang="zh-CN" altLang="en-US" sz="2400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3595">
                <a:sym typeface="+mn-ea"/>
              </a:rPr>
              <a:t>报告编写 </a:t>
            </a:r>
            <a:r>
              <a:rPr lang="en-US" altLang="zh-CN" sz="3595">
                <a:sym typeface="+mn-ea"/>
              </a:rPr>
              <a:t>—— </a:t>
            </a:r>
            <a:r>
              <a:rPr lang="zh-CN" altLang="en-US" sz="3595">
                <a:sym typeface="+mn-ea"/>
              </a:rPr>
              <a:t>溯源分析报告</a:t>
            </a:r>
            <a:endParaRPr lang="zh-CN" altLang="en-US" sz="3595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759" y="1643759"/>
            <a:ext cx="6030442" cy="442481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5316" y="594373"/>
            <a:ext cx="8789287" cy="682336"/>
          </a:xfrm>
        </p:spPr>
        <p:txBody>
          <a:bodyPr/>
          <a:p>
            <a:r>
              <a:rPr lang="zh-CN" altLang="en-US" sz="3595"/>
              <a:t>常见安全</a:t>
            </a:r>
            <a:r>
              <a:rPr lang="zh-CN" altLang="en-US" sz="3595"/>
              <a:t>设备</a:t>
            </a:r>
            <a:endParaRPr lang="zh-CN" altLang="en-US" sz="3595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653679" y="1730488"/>
            <a:ext cx="3777686" cy="3913202"/>
          </a:xfrm>
        </p:spPr>
        <p:txBody>
          <a:bodyPr>
            <a:normAutofit lnSpcReduction="10000"/>
          </a:bodyPr>
          <a:p>
            <a:r>
              <a:rPr lang="zh-CN" altLang="en-US" sz="2875"/>
              <a:t>态势感</a:t>
            </a:r>
            <a:r>
              <a:rPr lang="zh-CN" altLang="en-US" sz="2875"/>
              <a:t>姿</a:t>
            </a:r>
            <a:endParaRPr lang="zh-CN" altLang="en-US" sz="2875"/>
          </a:p>
          <a:p>
            <a:r>
              <a:rPr lang="en-US" altLang="zh-CN" sz="2875">
                <a:sym typeface="+mn-ea"/>
              </a:rPr>
              <a:t>web</a:t>
            </a:r>
            <a:r>
              <a:rPr lang="zh-CN" altLang="en-US" sz="2875">
                <a:sym typeface="+mn-ea"/>
              </a:rPr>
              <a:t>应用防火墙</a:t>
            </a:r>
            <a:endParaRPr lang="zh-CN" altLang="en-US" sz="2875">
              <a:sym typeface="+mn-ea"/>
            </a:endParaRPr>
          </a:p>
          <a:p>
            <a:r>
              <a:rPr lang="zh-CN" altLang="en-US" sz="2875"/>
              <a:t>奇安信天擎终端</a:t>
            </a:r>
            <a:r>
              <a:rPr lang="zh-CN" altLang="en-US" sz="2875"/>
              <a:t>管理</a:t>
            </a:r>
            <a:endParaRPr lang="zh-CN" altLang="en-US" sz="2875"/>
          </a:p>
          <a:p>
            <a:endParaRPr lang="zh-CN" altLang="en-US" sz="2875"/>
          </a:p>
        </p:txBody>
      </p:sp>
      <p:sp>
        <p:nvSpPr>
          <p:cNvPr id="10" name="内容占位符 8"/>
          <p:cNvSpPr>
            <a:spLocks noGrp="1"/>
          </p:cNvSpPr>
          <p:nvPr/>
        </p:nvSpPr>
        <p:spPr>
          <a:xfrm>
            <a:off x="6617506" y="1730488"/>
            <a:ext cx="3754846" cy="4067750"/>
          </a:xfrm>
          <a:prstGeom prst="rect">
            <a:avLst/>
          </a:prstGeom>
          <a:noFill/>
          <a:ln>
            <a:noFill/>
          </a:ln>
        </p:spPr>
        <p:txBody>
          <a:bodyPr vert="horz" wrap="square" lIns="109630" tIns="54815" rIns="109630" bIns="54815" numCol="1" anchor="t" anchorCtr="0" compatLnSpc="1">
            <a:normAutofit/>
          </a:bodyPr>
          <a:lstStyle>
            <a:lvl1pPr marL="190500" indent="-190500" algn="l" rtl="0" fontAlgn="base">
              <a:lnSpc>
                <a:spcPct val="120000"/>
              </a:lnSpc>
              <a:spcBef>
                <a:spcPct val="167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72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7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953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334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715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098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9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0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1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75"/>
              <a:t>日志分析服务</a:t>
            </a:r>
            <a:r>
              <a:rPr lang="zh-CN" altLang="en-US" sz="2875"/>
              <a:t>器</a:t>
            </a:r>
            <a:endParaRPr lang="zh-CN" altLang="en-US" sz="2875"/>
          </a:p>
          <a:p>
            <a:r>
              <a:rPr lang="en-US" altLang="zh-CN" sz="2875"/>
              <a:t>SSLVPN</a:t>
            </a:r>
            <a:endParaRPr lang="zh-CN" altLang="en-US" sz="2875"/>
          </a:p>
          <a:p>
            <a:r>
              <a:rPr lang="zh-CN" altLang="en-US" sz="2875"/>
              <a:t>核心</a:t>
            </a:r>
            <a:r>
              <a:rPr lang="zh-CN" altLang="en-US" sz="2875"/>
              <a:t>防火墙</a:t>
            </a:r>
            <a:endParaRPr lang="zh-CN" altLang="en-US" sz="2875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lang="zh-CN" altLang="en-US" sz="3595">
              <a:sym typeface="+mn-ea"/>
            </a:endParaRPr>
          </a:p>
        </p:txBody>
      </p:sp>
      <p:pic>
        <p:nvPicPr>
          <p:cNvPr id="2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827723"/>
            <a:ext cx="5271770" cy="13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0" y="655955"/>
            <a:ext cx="5090160" cy="16040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0" name="图片 15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20" y="2339975"/>
            <a:ext cx="9312275" cy="43110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6050" y="1212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态势感知</a:t>
            </a:r>
            <a:r>
              <a:rPr lang="en-US" altLang="zh-CN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系统</a:t>
            </a:r>
            <a:endParaRPr lang="zh-CN" altLang="en-US" sz="3595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lang="zh-CN" altLang="en-US" sz="3595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16050" y="1212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防火墙</a:t>
            </a:r>
            <a:r>
              <a:rPr lang="en-US" altLang="zh-CN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系统</a:t>
            </a:r>
            <a:endParaRPr lang="zh-CN" altLang="en-US" sz="3595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870" y="1276985"/>
            <a:ext cx="4412615" cy="21342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10935" y="1067435"/>
            <a:ext cx="4064000" cy="692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435" y="4005580"/>
            <a:ext cx="4464050" cy="2260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250950"/>
            <a:ext cx="4202430" cy="21602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75" y="3958590"/>
            <a:ext cx="4072255" cy="23075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48460" y="837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华为防火墙登入界面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80045" y="837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安全配置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10435" y="35902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主界面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28000" y="35902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安全策略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lang="zh-CN" altLang="en-US" sz="3595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16050" y="1212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终端管理</a:t>
            </a:r>
            <a:r>
              <a:rPr lang="en-US" altLang="zh-CN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系统</a:t>
            </a:r>
            <a:endParaRPr lang="zh-CN" altLang="en-US" sz="3595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16050" y="9086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奇安信终端管理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平台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5395" y="1276985"/>
            <a:ext cx="9153525" cy="51161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lang="zh-CN" altLang="en-US" sz="3595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16050" y="1212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日志审计</a:t>
            </a:r>
            <a:r>
              <a:rPr lang="en-US" altLang="zh-CN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系统</a:t>
            </a:r>
            <a:endParaRPr lang="zh-CN" altLang="en-US" sz="3595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820" y="1670685"/>
            <a:ext cx="4404360" cy="3230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465" y="1771015"/>
            <a:ext cx="6166485" cy="30308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88465" y="5501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审计系统规划图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6180" y="98806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日志分析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7616825" y="5400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进行日志分析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lang="zh-CN" altLang="en-US" sz="3595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16050" y="1212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SSL</a:t>
            </a:r>
            <a:r>
              <a:rPr lang="en-US" altLang="zh-CN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VPN-</a:t>
            </a:r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系统</a:t>
            </a:r>
            <a:endParaRPr lang="zh-CN" altLang="en-US" sz="3595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7580" y="119761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配置</a:t>
            </a:r>
            <a:r>
              <a:rPr lang="en-US" altLang="zh-CN" sz="2000"/>
              <a:t>vpn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" y="1948815"/>
            <a:ext cx="4935220" cy="3413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045" y="1948815"/>
            <a:ext cx="4296410" cy="3441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89595" y="11976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vpn</a:t>
            </a:r>
            <a:r>
              <a:rPr lang="zh-CN" altLang="en-US"/>
              <a:t>的</a:t>
            </a:r>
            <a:r>
              <a:rPr lang="zh-CN" altLang="en-US"/>
              <a:t>使用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5316" y="594373"/>
            <a:ext cx="8789287" cy="682336"/>
          </a:xfrm>
        </p:spPr>
        <p:txBody>
          <a:bodyPr/>
          <a:p>
            <a:r>
              <a:rPr lang="zh-CN" altLang="en-US" sz="3595"/>
              <a:t>实</a:t>
            </a:r>
            <a:r>
              <a:rPr lang="zh-CN" altLang="en-US" sz="3595"/>
              <a:t>事报道</a:t>
            </a:r>
            <a:endParaRPr lang="zh-CN" altLang="en-US" sz="3595"/>
          </a:p>
        </p:txBody>
      </p:sp>
      <p:sp>
        <p:nvSpPr>
          <p:cNvPr id="7" name="文本框 6"/>
          <p:cNvSpPr txBox="1"/>
          <p:nvPr/>
        </p:nvSpPr>
        <p:spPr>
          <a:xfrm>
            <a:off x="7556500" y="2159000"/>
            <a:ext cx="4318000" cy="1492250"/>
          </a:xfrm>
          <a:prstGeom prst="rect">
            <a:avLst/>
          </a:prstGeom>
        </p:spPr>
        <p:txBody>
          <a:bodyPr>
            <a:noAutofit/>
          </a:bodyPr>
          <a:p>
            <a:pPr indent="457200"/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12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月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22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日晚，“快手直播间出现大量色情内容”事件，对于平台型企业来讲，已构成重大危机事件的等级，因为事件发生突然、影响广泛、事件性质触及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法律。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57440" y="4533265"/>
            <a:ext cx="4417060" cy="1149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作为学习网络安全的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我们</a:t>
            </a:r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又会有怎样的思考呢？</a:t>
            </a:r>
            <a:endParaRPr lang="zh-CN" altLang="en-US" sz="28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内容占位符 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5840" y="2005965"/>
            <a:ext cx="5856605" cy="28460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683500" y="39077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黑客的这种攻击已经</a:t>
            </a:r>
            <a:r>
              <a:rPr lang="zh-CN" altLang="en-US" b="1"/>
              <a:t>严重触犯法律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lang="zh-CN" altLang="en-US" sz="3595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16050" y="1212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提问</a:t>
            </a:r>
            <a:r>
              <a:rPr lang="en-US" altLang="zh-CN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回答</a:t>
            </a:r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环节</a:t>
            </a:r>
            <a:endParaRPr lang="zh-CN" altLang="en-US" sz="3595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3" name="图片 2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205" y="1370965"/>
            <a:ext cx="11196955" cy="53727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1"/>
          <p:cNvSpPr>
            <a:spLocks noGrp="1"/>
          </p:cNvSpPr>
          <p:nvPr/>
        </p:nvSpPr>
        <p:spPr>
          <a:xfrm>
            <a:off x="1755316" y="594373"/>
            <a:ext cx="8789287" cy="682336"/>
          </a:xfrm>
          <a:prstGeom prst="rect">
            <a:avLst/>
          </a:prstGeom>
          <a:noFill/>
          <a:ln>
            <a:noFill/>
          </a:ln>
        </p:spPr>
        <p:txBody>
          <a:bodyPr vert="horz" wrap="square" lIns="82222" tIns="41111" rIns="82222" bIns="41111" numCol="1" anchor="ctr" anchorCtr="0" compatLnSpc="1">
            <a:noAutofit/>
          </a:bodyPr>
          <a:lstStyle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595959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lang="zh-CN" altLang="en-US" sz="3595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16050" y="1212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提问</a:t>
            </a:r>
            <a:r>
              <a:rPr lang="en-US" altLang="zh-CN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-</a:t>
            </a:r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回答</a:t>
            </a:r>
            <a:r>
              <a:rPr lang="zh-CN" altLang="en-US" sz="3595" b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环节</a:t>
            </a:r>
            <a:endParaRPr lang="zh-CN" altLang="en-US" sz="3595" b="1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21" b="30728"/>
          <a:stretch>
            <a:fillRect/>
          </a:stretch>
        </p:blipFill>
        <p:spPr>
          <a:xfrm>
            <a:off x="6525260" y="523240"/>
            <a:ext cx="4213225" cy="5949950"/>
          </a:xfrm>
          <a:custGeom>
            <a:avLst/>
            <a:gdLst>
              <a:gd name="connsiteX0" fmla="*/ 0 w 4584483"/>
              <a:gd name="connsiteY0" fmla="*/ 0 h 6474464"/>
              <a:gd name="connsiteX1" fmla="*/ 4584483 w 4584483"/>
              <a:gd name="connsiteY1" fmla="*/ 0 h 6474464"/>
              <a:gd name="connsiteX2" fmla="*/ 4584483 w 4584483"/>
              <a:gd name="connsiteY2" fmla="*/ 6474464 h 6474464"/>
              <a:gd name="connsiteX3" fmla="*/ 0 w 4584483"/>
              <a:gd name="connsiteY3" fmla="*/ 6474464 h 647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4483" h="6474464">
                <a:moveTo>
                  <a:pt x="0" y="0"/>
                </a:moveTo>
                <a:lnTo>
                  <a:pt x="4584483" y="0"/>
                </a:lnTo>
                <a:lnTo>
                  <a:pt x="4584483" y="6474464"/>
                </a:lnTo>
                <a:lnTo>
                  <a:pt x="0" y="6474464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/>
        </p:nvSpPr>
        <p:spPr>
          <a:xfrm>
            <a:off x="1501775" y="3162300"/>
            <a:ext cx="4064000" cy="1030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</a:rPr>
              <a:t>请提出你的问题</a:t>
            </a:r>
            <a:endParaRPr lang="zh-CN" altLang="en-US" sz="40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97264" y="1312521"/>
            <a:ext cx="7941363" cy="1817279"/>
          </a:xfrm>
        </p:spPr>
        <p:txBody>
          <a:bodyPr>
            <a:noAutofit/>
          </a:bodyPr>
          <a:p>
            <a:r>
              <a:rPr lang="zh-CN" altLang="en-US" sz="4315"/>
              <a:t>分享到此结束，谢谢</a:t>
            </a:r>
            <a:r>
              <a:rPr lang="zh-CN" altLang="en-US" sz="4315"/>
              <a:t>大家！</a:t>
            </a:r>
            <a:endParaRPr lang="zh-CN" altLang="en-US" sz="4315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94401" y="3684088"/>
            <a:ext cx="6003578" cy="590613"/>
          </a:xfrm>
        </p:spPr>
        <p:txBody>
          <a:bodyPr>
            <a:noAutofit/>
          </a:bodyPr>
          <a:p>
            <a:r>
              <a:rPr lang="zh-CN" altLang="en-US" sz="2875"/>
              <a:t>分享人：许书</a:t>
            </a:r>
            <a:r>
              <a:rPr lang="zh-CN" altLang="en-US" sz="2875"/>
              <a:t>健</a:t>
            </a:r>
            <a:endParaRPr lang="zh-CN" altLang="en-US" sz="287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5316" y="594373"/>
            <a:ext cx="8789287" cy="682336"/>
          </a:xfrm>
        </p:spPr>
        <p:txBody>
          <a:bodyPr/>
          <a:p>
            <a:r>
              <a:rPr lang="zh-CN" altLang="en-US" sz="3595"/>
              <a:t>专家</a:t>
            </a:r>
            <a:r>
              <a:rPr lang="zh-CN" altLang="en-US" sz="3595"/>
              <a:t>解读</a:t>
            </a:r>
            <a:endParaRPr lang="zh-CN" altLang="en-US" sz="3595"/>
          </a:p>
        </p:txBody>
      </p:sp>
      <p:sp>
        <p:nvSpPr>
          <p:cNvPr id="3" name="文本框 2"/>
          <p:cNvSpPr txBox="1"/>
          <p:nvPr/>
        </p:nvSpPr>
        <p:spPr>
          <a:xfrm>
            <a:off x="1031875" y="1872615"/>
            <a:ext cx="7223125" cy="1476375"/>
          </a:xfrm>
          <a:prstGeom prst="rect">
            <a:avLst/>
          </a:prstGeom>
        </p:spPr>
        <p:txBody>
          <a:bodyPr wrap="square">
            <a:spAutoFit/>
          </a:bodyPr>
          <a:p>
            <a:pPr indent="457200"/>
            <a:r>
              <a:rPr lang="en-US" altLang="zh-CN"/>
              <a:t>360</a:t>
            </a:r>
            <a:r>
              <a:rPr lang="zh-CN" altLang="en-US"/>
              <a:t>数字安全集团专家分析认为，这极有可能是一场有组织、有预谋的外部黑客攻击。</a:t>
            </a:r>
            <a:r>
              <a:rPr lang="zh-CN" altLang="en-US" sz="1600" b="1">
                <a:solidFill>
                  <a:srgbClr val="007AAA"/>
                </a:solidFill>
              </a:rPr>
              <a:t>从技术路径来看，攻击者可能利用了直播推流接口的底层漏洞，绕过了平台的实名认证与内容审核链路。</a:t>
            </a:r>
            <a:r>
              <a:rPr lang="zh-CN" altLang="en-US"/>
              <a:t>这种大规模、高频次的黑产渗透，暴露出快手在应对极端安全攻击时的风控防御体系存在明显漏洞。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17575" y="3569970"/>
            <a:ext cx="7337425" cy="1722120"/>
          </a:xfrm>
          <a:prstGeom prst="rect">
            <a:avLst/>
          </a:prstGeom>
        </p:spPr>
        <p:txBody>
          <a:bodyPr wrap="square">
            <a:spAutoFit/>
          </a:bodyPr>
          <a:p>
            <a:pPr indent="457200" algn="l">
              <a:buClrTx/>
              <a:buSzTx/>
              <a:buFontTx/>
            </a:pPr>
            <a:r>
              <a:rPr lang="zh-CN" altLang="en-US" sz="1800"/>
              <a:t>奇安信安全专家汪列军表示，</a:t>
            </a:r>
            <a:r>
              <a:rPr lang="zh-CN" altLang="en-US" sz="1600" b="1">
                <a:solidFill>
                  <a:srgbClr val="007AAA"/>
                </a:solidFill>
              </a:rPr>
              <a:t>此次攻击之所以能造成大规模破坏，核心原因在于黑灰产已全面迈入 “自动化攻击” 时代，而平台仍依赖传统人工防御模式。</a:t>
            </a:r>
            <a:r>
              <a:rPr lang="zh-CN" altLang="en-US" sz="1800"/>
              <a:t>黑客借助自动化工具批量注册、操控僵尸号，实现违规内容的秒级发布与扩散，这种规模化攻击完全超出人工审核的应对极限。传统人工审核存在天然滞后性，面对每秒数十条的违规内容洪流，往往陷入 “封禁不及新增” 的被动局面，即便增派人手也难以填补攻防效率差。</a:t>
            </a:r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6925" y="1191260"/>
            <a:ext cx="3225165" cy="4283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5316" y="594373"/>
            <a:ext cx="8789287" cy="682336"/>
          </a:xfrm>
        </p:spPr>
        <p:txBody>
          <a:bodyPr/>
          <a:p>
            <a:r>
              <a:rPr lang="zh-CN" altLang="en-US" sz="3595"/>
              <a:t>全力抵制黑</a:t>
            </a:r>
            <a:r>
              <a:rPr lang="zh-CN" altLang="en-US" sz="3595"/>
              <a:t>灰产</a:t>
            </a:r>
            <a:endParaRPr lang="zh-CN" altLang="en-US" sz="3595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1372870"/>
            <a:ext cx="7137400" cy="47453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353300" y="239966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23</a:t>
            </a:r>
            <a:r>
              <a:rPr lang="zh-CN" altLang="en-US"/>
              <a:t>日，快手团队马上给予反馈和声明，图中提到，</a:t>
            </a:r>
            <a:r>
              <a:rPr lang="en-US" altLang="zh-CN"/>
              <a:t>“</a:t>
            </a:r>
            <a:r>
              <a:rPr lang="zh-CN" altLang="en-US" b="1"/>
              <a:t>本公司已第一时间启动应急预案</a:t>
            </a:r>
            <a:r>
              <a:rPr lang="en-US" altLang="zh-CN"/>
              <a:t>”</a:t>
            </a:r>
            <a:r>
              <a:rPr lang="zh-CN" altLang="en-US"/>
              <a:t>，这其实就是我们安全人员要做的事情，应急响应是属于我们蓝队的一个范畴里</a:t>
            </a:r>
            <a:r>
              <a:rPr lang="zh-CN" altLang="en-US"/>
              <a:t>的。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75220" y="4790440"/>
            <a:ext cx="406400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可想而知，如果</a:t>
            </a:r>
            <a:r>
              <a:rPr lang="zh-CN" altLang="en-US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我国政务平台和教育平台等国家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平台遭遇到这样的攻击，此时是有多么严重的后果，所以我国每一年都会进行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HW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行动，争取扼杀在摇篮！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5316" y="594373"/>
            <a:ext cx="8789287" cy="682336"/>
          </a:xfrm>
        </p:spPr>
        <p:txBody>
          <a:bodyPr/>
          <a:p>
            <a:r>
              <a:rPr lang="en-US" altLang="zh-CN" sz="3595"/>
              <a:t>HW</a:t>
            </a:r>
            <a:r>
              <a:rPr lang="zh-CN" altLang="en-US" sz="3595"/>
              <a:t>的</a:t>
            </a:r>
            <a:r>
              <a:rPr lang="zh-CN" altLang="en-US" sz="3595"/>
              <a:t>意义</a:t>
            </a:r>
            <a:endParaRPr lang="zh-CN" altLang="en-US" sz="3595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339354" y="2063863"/>
            <a:ext cx="3989334" cy="3636080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zh-CN" altLang="en-US" sz="3000"/>
              <a:t>随着《网络安全法》和《等级保护制度条例</a:t>
            </a:r>
            <a:r>
              <a:rPr lang="en-US" altLang="zh-CN" sz="3000"/>
              <a:t>2.0</a:t>
            </a:r>
            <a:r>
              <a:rPr lang="zh-CN" altLang="en-US" sz="3000"/>
              <a:t>》的颁布，国内企业的网络安全建设需与时俱进，要更加注重业务场景的安全性并合理部署网络安全硬件产品，严防死守</a:t>
            </a:r>
            <a:r>
              <a:rPr lang="en-US" altLang="zh-CN" sz="3000"/>
              <a:t>“</a:t>
            </a:r>
            <a:r>
              <a:rPr lang="zh-CN" altLang="en-US" sz="3000"/>
              <a:t>网络安全</a:t>
            </a:r>
            <a:r>
              <a:rPr lang="en-US" altLang="zh-CN" sz="3000"/>
              <a:t>”</a:t>
            </a:r>
            <a:r>
              <a:rPr lang="zh-CN" altLang="en-US" sz="3000"/>
              <a:t>底线。</a:t>
            </a:r>
            <a:r>
              <a:rPr lang="en-US" altLang="zh-CN" sz="3000"/>
              <a:t>“HW</a:t>
            </a:r>
            <a:r>
              <a:rPr lang="zh-CN" altLang="en-US" sz="3000"/>
              <a:t>行动</a:t>
            </a:r>
            <a:r>
              <a:rPr lang="en-US" altLang="zh-CN" sz="3000"/>
              <a:t>”</a:t>
            </a:r>
            <a:r>
              <a:rPr lang="zh-CN" altLang="en-US" sz="3000"/>
              <a:t>是国家应对网络安全问题所做的重要布局之一。加强网络安全意识，是所有单位有序地完成</a:t>
            </a:r>
            <a:r>
              <a:rPr lang="en-US" altLang="zh-CN" sz="3000"/>
              <a:t>“HW</a:t>
            </a:r>
            <a:r>
              <a:rPr lang="zh-CN" altLang="en-US" sz="3000"/>
              <a:t>行动</a:t>
            </a:r>
            <a:r>
              <a:rPr lang="en-US" altLang="zh-CN" sz="3000"/>
              <a:t>”</a:t>
            </a:r>
            <a:r>
              <a:rPr lang="zh-CN" altLang="en-US" sz="3000"/>
              <a:t>必不可少的一项基础和必须做扎实的工作。</a:t>
            </a:r>
            <a:endParaRPr lang="zh-CN" altLang="en-US" sz="3000"/>
          </a:p>
          <a:p>
            <a:pPr marL="0" indent="0">
              <a:buNone/>
            </a:pPr>
            <a:endParaRPr lang="zh-CN" altLang="en-US" sz="3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4530" y="1901825"/>
            <a:ext cx="5420995" cy="31121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98920" y="5239385"/>
            <a:ext cx="4300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没有网络安全就没有国家安全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5316" y="594373"/>
            <a:ext cx="8789287" cy="682336"/>
          </a:xfrm>
        </p:spPr>
        <p:txBody>
          <a:bodyPr/>
          <a:p>
            <a:r>
              <a:rPr lang="zh-CN" altLang="en-US" sz="3595"/>
              <a:t>蓝队介绍</a:t>
            </a:r>
            <a:endParaRPr lang="zh-CN" altLang="en-US" sz="3595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653679" y="1730488"/>
            <a:ext cx="3989334" cy="3636080"/>
          </a:xfrm>
        </p:spPr>
        <p:txBody>
          <a:bodyPr>
            <a:normAutofit/>
          </a:bodyPr>
          <a:p>
            <a:r>
              <a:rPr lang="zh-CN" altLang="en-US" sz="2875"/>
              <a:t>做什么？</a:t>
            </a:r>
            <a:endParaRPr lang="zh-CN" altLang="en-US" sz="2875"/>
          </a:p>
          <a:p>
            <a:r>
              <a:rPr lang="zh-CN" altLang="en-US" sz="2875">
                <a:sym typeface="+mn-ea"/>
              </a:rPr>
              <a:t>怎么做？</a:t>
            </a:r>
            <a:endParaRPr lang="zh-CN" altLang="en-US" sz="2875">
              <a:sym typeface="+mn-ea"/>
            </a:endParaRPr>
          </a:p>
          <a:p>
            <a:r>
              <a:rPr lang="zh-CN" altLang="en-US" sz="2875">
                <a:sym typeface="+mn-ea"/>
              </a:rPr>
              <a:t>一些技巧</a:t>
            </a:r>
            <a:endParaRPr lang="zh-CN" altLang="en-US" sz="2875"/>
          </a:p>
          <a:p>
            <a:endParaRPr lang="zh-CN" altLang="en-US" sz="2875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9495" y="1431290"/>
            <a:ext cx="5922645" cy="3006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42965" y="4690745"/>
            <a:ext cx="4464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让每一次攻击都变成我们的防御升级补丁</a:t>
            </a:r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5316" y="594373"/>
            <a:ext cx="8789287" cy="682336"/>
          </a:xfrm>
        </p:spPr>
        <p:txBody>
          <a:bodyPr/>
          <a:p>
            <a:r>
              <a:rPr lang="zh-CN" altLang="en-US" sz="3595"/>
              <a:t>蓝队介绍</a:t>
            </a:r>
            <a:endParaRPr lang="zh-CN" altLang="en-US" sz="3595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745" y="1699260"/>
            <a:ext cx="5602605" cy="34594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95870" y="1680845"/>
            <a:ext cx="4064000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蓝队简介</a:t>
            </a:r>
            <a:r>
              <a:rPr lang="zh-CN" altLang="en-US"/>
              <a:t>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蓝队的核心使命是用实战结果验证企业安全体系的真实有效性。就像体检能发现人体潜在疾病，红蓝对抗通过模拟攻击暴露企业网络中的薄弱环节。攻击方（红队）如同黑客，尝试从无数路径突破防线；防守方（蓝队）则需要像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安全工程师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急救医生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双重角色，既要预判攻击路径加固系统，又要在攻击发生时快速止血并溯源。</a:t>
            </a:r>
            <a:endParaRPr lang="zh-CN" altLang="en-US"/>
          </a:p>
          <a:p>
            <a:endParaRPr lang="en-US" altLang="zh-CN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55316" y="594373"/>
            <a:ext cx="8789287" cy="682336"/>
          </a:xfrm>
        </p:spPr>
        <p:txBody>
          <a:bodyPr/>
          <a:p>
            <a:r>
              <a:rPr lang="zh-CN" altLang="en-US" sz="3595"/>
              <a:t>目录</a:t>
            </a:r>
            <a:endParaRPr lang="zh-CN" altLang="en-US" sz="3595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1653679" y="1730488"/>
            <a:ext cx="3777686" cy="3913202"/>
          </a:xfrm>
        </p:spPr>
        <p:txBody>
          <a:bodyPr>
            <a:normAutofit/>
          </a:bodyPr>
          <a:p>
            <a:r>
              <a:rPr lang="zh-CN" altLang="en-US" sz="2875">
                <a:sym typeface="+mn-ea"/>
              </a:rPr>
              <a:t>护网工作整体流程</a:t>
            </a:r>
            <a:endParaRPr lang="zh-CN" altLang="en-US" sz="2875"/>
          </a:p>
          <a:p>
            <a:r>
              <a:rPr lang="zh-CN" altLang="en-US" sz="2875">
                <a:sym typeface="+mn-ea"/>
              </a:rPr>
              <a:t>监控技巧</a:t>
            </a:r>
            <a:endParaRPr lang="zh-CN" altLang="en-US" sz="2875"/>
          </a:p>
          <a:p>
            <a:r>
              <a:rPr lang="zh-CN" altLang="en-US" sz="2875">
                <a:sym typeface="+mn-ea"/>
              </a:rPr>
              <a:t>研判技巧</a:t>
            </a:r>
            <a:endParaRPr lang="zh-CN" altLang="en-US" sz="2875"/>
          </a:p>
          <a:p>
            <a:endParaRPr lang="zh-CN" altLang="en-US" sz="2875"/>
          </a:p>
        </p:txBody>
      </p:sp>
      <p:sp>
        <p:nvSpPr>
          <p:cNvPr id="10" name="内容占位符 8"/>
          <p:cNvSpPr>
            <a:spLocks noGrp="1"/>
          </p:cNvSpPr>
          <p:nvPr/>
        </p:nvSpPr>
        <p:spPr>
          <a:xfrm>
            <a:off x="6617506" y="1730488"/>
            <a:ext cx="3754846" cy="4067750"/>
          </a:xfrm>
          <a:prstGeom prst="rect">
            <a:avLst/>
          </a:prstGeom>
          <a:noFill/>
          <a:ln>
            <a:noFill/>
          </a:ln>
        </p:spPr>
        <p:txBody>
          <a:bodyPr vert="horz" wrap="square" lIns="109630" tIns="54815" rIns="109630" bIns="54815" numCol="1" anchor="t" anchorCtr="0" compatLnSpc="1">
            <a:normAutofit/>
          </a:bodyPr>
          <a:lstStyle>
            <a:lvl1pPr marL="190500" indent="-190500" algn="l" rtl="0" fontAlgn="base">
              <a:lnSpc>
                <a:spcPct val="120000"/>
              </a:lnSpc>
              <a:spcBef>
                <a:spcPct val="167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572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7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953135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334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715770" indent="-190500" algn="l" rtl="0" fontAlgn="base">
              <a:lnSpc>
                <a:spcPct val="120000"/>
              </a:lnSpc>
              <a:spcBef>
                <a:spcPct val="8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098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9040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60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1675" indent="-190500" algn="l" defTabSz="762635" rtl="0" eaLnBrk="1" latinLnBrk="0" hangingPunct="1">
              <a:lnSpc>
                <a:spcPct val="90000"/>
              </a:lnSpc>
              <a:spcBef>
                <a:spcPct val="84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75">
                <a:sym typeface="+mn-ea"/>
              </a:rPr>
              <a:t>溯源技巧</a:t>
            </a:r>
            <a:endParaRPr lang="zh-CN" altLang="en-US" sz="2875"/>
          </a:p>
          <a:p>
            <a:r>
              <a:rPr lang="zh-CN" altLang="en-US" sz="2875">
                <a:sym typeface="+mn-ea"/>
              </a:rPr>
              <a:t>注意事项</a:t>
            </a:r>
            <a:endParaRPr lang="zh-CN" altLang="en-US" sz="2875"/>
          </a:p>
          <a:p>
            <a:r>
              <a:rPr lang="zh-CN" altLang="en-US" sz="2875">
                <a:sym typeface="+mn-ea"/>
              </a:rPr>
              <a:t>报告编写</a:t>
            </a:r>
            <a:endParaRPr lang="zh-CN" altLang="en-US" sz="2875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m_h_i"/>
  <p:tag name="KSO_WM_UNIT_INDEX" val="1_4_2"/>
  <p:tag name="KSO_WM_UNIT_ID" val="custom1_5*m_h_i*1_4_2"/>
  <p:tag name="KSO_WM_UNIT_LAYERLEVEL" val="1_1_1"/>
  <p:tag name="KSO_WM_DIAGRAM_GROUP_CODE" val="m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"/>
  <p:tag name="KSO_WM_UNIT_TYPE" val="m_h_i"/>
  <p:tag name="KSO_WM_UNIT_INDEX" val="1_1_2"/>
  <p:tag name="KSO_WM_UNIT_ID" val="custom1_5*m_h_i*1_1_2"/>
  <p:tag name="KSO_WM_UNIT_LAYERLEVEL" val="1_1_1"/>
  <p:tag name="KSO_WM_DIAGRAM_GROUP_CODE" val="m1-2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ID" val="custom1_3*i*5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5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45.xml><?xml version="1.0" encoding="utf-8"?>
<p:tagLst xmlns:p="http://schemas.openxmlformats.org/presentationml/2006/main">
  <p:tag name="KSO_WM_TAG_VERSION" val="1.0"/>
  <p:tag name="KSO_WM_TEMPLATE_CATEGORY" val="custom"/>
  <p:tag name="KSO_WM_TEMPLATE_INDEX" val="1"/>
</p:tagLst>
</file>

<file path=ppt/tags/tag46.xml><?xml version="1.0" encoding="utf-8"?>
<p:tagLst xmlns:p="http://schemas.openxmlformats.org/presentationml/2006/main">
  <p:tag name="KSO_WM_TAG_VERSION" val="1.0"/>
  <p:tag name="KSO_WM_TEMPLATE_CATEGORY" val="custom"/>
  <p:tag name="KSO_WM_TEMPLATE_INDEX" val="1"/>
</p:tagLst>
</file>

<file path=ppt/tags/tag47.xml><?xml version="1.0" encoding="utf-8"?>
<p:tagLst xmlns:p="http://schemas.openxmlformats.org/presentationml/2006/main">
  <p:tag name="KSO_WM_TEMPLATE_CATEGORY" val="custom"/>
  <p:tag name="KSO_WM_TEMPLATE_INDEX" val="1"/>
  <p:tag name="KSO_WM_TAG_VERSION" val="1.0"/>
  <p:tag name="KSO_WM_BEAUTIFY_FLAG" val="#wm#"/>
  <p:tag name="KSO_WM_TEMPLATE_THUMBS_INDEX" val="1、3、4、5、7、9、11、12、15、19、21、24、25、"/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8.xml><?xml version="1.0" encoding="utf-8"?>
<p:tagLst xmlns:p="http://schemas.openxmlformats.org/presentationml/2006/main">
  <p:tag name="commondata" val="eyJoZGlkIjoiN2E5YjBmOTNmMTk0NjFjNTJhNmQyZDdmMzhhOWNlYmYifQ==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ID" val="custom1_3*i*6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6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ID" val="custom1_3*i*7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7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ID" val="custom1_3*i*2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2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ID" val="custom1_3*i*3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3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ID" val="custom1_3*i*4"/>
  <p:tag name="KSO_WM_TEMPLATE_CATEGORY" val="custom"/>
  <p:tag name="KSO_WM_TEMPLATE_INDEX" val="1"/>
  <p:tag name="KSO_WM_UNIT_HIGHLIGHT" val="0"/>
  <p:tag name="KSO_WM_UNIT_COMPATIBLE" val="0"/>
  <p:tag name="KSO_WM_UNIT_LAYERLEVEL" val="1"/>
  <p:tag name="KSO_WM_DIAGRAM_GROUP_CODE" val="p1-1"/>
  <p:tag name="KSO_WM_UNIT_TYPE" val="i"/>
  <p:tag name="KSO_WM_UNIT_INDEX" val="4"/>
</p:tagLst>
</file>

<file path=ppt/theme/theme1.xml><?xml version="1.0" encoding="utf-8"?>
<a:theme xmlns:a="http://schemas.openxmlformats.org/drawingml/2006/main" name="team report">
  <a:themeElements>
    <a:clrScheme name="自定义 1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95959"/>
      </a:accent1>
      <a:accent2>
        <a:srgbClr val="8496B0"/>
      </a:accent2>
      <a:accent3>
        <a:srgbClr val="D7B5C6"/>
      </a:accent3>
      <a:accent4>
        <a:srgbClr val="BCBCBC"/>
      </a:accent4>
      <a:accent5>
        <a:srgbClr val="034A90"/>
      </a:accent5>
      <a:accent6>
        <a:srgbClr val="595959"/>
      </a:accent6>
      <a:hlink>
        <a:srgbClr val="0563C1"/>
      </a:hlink>
      <a:folHlink>
        <a:srgbClr val="954F72"/>
      </a:folHlink>
    </a:clrScheme>
    <a:fontScheme name="自定义 4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4000</Words>
  <Application>WPS 演示</Application>
  <PresentationFormat>宽屏</PresentationFormat>
  <Paragraphs>264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宋体</vt:lpstr>
      <vt:lpstr>Wingdings</vt:lpstr>
      <vt:lpstr>黑体</vt:lpstr>
      <vt:lpstr>微软雅黑</vt:lpstr>
      <vt:lpstr>Arial Unicode MS</vt:lpstr>
      <vt:lpstr>Calibri</vt:lpstr>
      <vt:lpstr>team report</vt:lpstr>
      <vt:lpstr>HVV蓝队经验总结</vt:lpstr>
      <vt:lpstr>PowerPoint 演示文稿</vt:lpstr>
      <vt:lpstr>蓝队介绍</vt:lpstr>
      <vt:lpstr>全力抵制黑灰产</vt:lpstr>
      <vt:lpstr>蓝队介绍</vt:lpstr>
      <vt:lpstr>HW的意义</vt:lpstr>
      <vt:lpstr>蓝队介绍</vt:lpstr>
      <vt:lpstr>蓝队介绍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常见安全设备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分享到此结束，谢谢大家！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WPS_1643026706</cp:lastModifiedBy>
  <cp:revision>59</cp:revision>
  <dcterms:created xsi:type="dcterms:W3CDTF">2024-03-15T03:46:00Z</dcterms:created>
  <dcterms:modified xsi:type="dcterms:W3CDTF">2025-12-23T12:05:07Z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AF0A495CA47644918E5748F7E0D7623E_12</vt:lpwstr>
  </property>
</Properties>
</file>